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73" r:id="rId6"/>
    <p:sldId id="274" r:id="rId7"/>
    <p:sldId id="275" r:id="rId8"/>
    <p:sldId id="276" r:id="rId9"/>
    <p:sldId id="277" r:id="rId10"/>
    <p:sldId id="278" r:id="rId11"/>
    <p:sldId id="279" r:id="rId12"/>
    <p:sldId id="280" r:id="rId13"/>
    <p:sldId id="261" r:id="rId14"/>
    <p:sldId id="265" r:id="rId15"/>
    <p:sldId id="284" r:id="rId16"/>
    <p:sldId id="285" r:id="rId17"/>
    <p:sldId id="286" r:id="rId18"/>
    <p:sldId id="288" r:id="rId19"/>
    <p:sldId id="271" r:id="rId20"/>
    <p:sldId id="290"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userDrawn="1">
          <p15:clr>
            <a:srgbClr val="A4A3A4"/>
          </p15:clr>
        </p15:guide>
        <p15:guide id="2" pos="8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Keroack" initials="LK" lastIdx="45" clrIdx="0">
    <p:extLst>
      <p:ext uri="{19B8F6BF-5375-455C-9EA6-DF929625EA0E}">
        <p15:presenceInfo xmlns:p15="http://schemas.microsoft.com/office/powerpoint/2012/main" userId="S::LKeroack@forsmarshgroup.com::f7abc3e5-9e55-4fea-b6ab-707461bded3f" providerId="AD"/>
      </p:ext>
    </p:extLst>
  </p:cmAuthor>
  <p:cmAuthor id="2" name="Claire Weaver" initials="CW" lastIdx="14" clrIdx="1">
    <p:extLst>
      <p:ext uri="{19B8F6BF-5375-455C-9EA6-DF929625EA0E}">
        <p15:presenceInfo xmlns:p15="http://schemas.microsoft.com/office/powerpoint/2012/main" userId="Claire Weaver" providerId="None"/>
      </p:ext>
    </p:extLst>
  </p:cmAuthor>
  <p:cmAuthor id="3" name="Darius, Beth A OSD OUSD P-R" initials="DBACOOP" lastIdx="2" clrIdx="2">
    <p:extLst>
      <p:ext uri="{19B8F6BF-5375-455C-9EA6-DF929625EA0E}">
        <p15:presenceInfo xmlns:p15="http://schemas.microsoft.com/office/powerpoint/2012/main" userId="Darius, Beth A OSD OUSD P-R" providerId="None"/>
      </p:ext>
    </p:extLst>
  </p:cmAuthor>
  <p:cmAuthor id="4" name="Jeff Jurgemeyer" initials="JJ" lastIdx="19" clrIdx="3">
    <p:extLst>
      <p:ext uri="{19B8F6BF-5375-455C-9EA6-DF929625EA0E}">
        <p15:presenceInfo xmlns:p15="http://schemas.microsoft.com/office/powerpoint/2012/main" userId="Jeff Jurg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FBB"/>
    <a:srgbClr val="FF9900"/>
    <a:srgbClr val="FDB813"/>
    <a:srgbClr val="FEE3A1"/>
    <a:srgbClr val="C9DAB3"/>
    <a:srgbClr val="D1D2D4"/>
    <a:srgbClr val="0F3655"/>
    <a:srgbClr val="78A240"/>
    <a:srgbClr val="AAABB0"/>
    <a:srgbClr val="182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6417" autoAdjust="0"/>
  </p:normalViewPr>
  <p:slideViewPr>
    <p:cSldViewPr snapToGrid="0" snapToObjects="1">
      <p:cViewPr varScale="1">
        <p:scale>
          <a:sx n="71" d="100"/>
          <a:sy n="71" d="100"/>
        </p:scale>
        <p:origin x="1013" y="58"/>
      </p:cViewPr>
      <p:guideLst>
        <p:guide orient="horz" pos="936"/>
        <p:guide pos="888"/>
      </p:guideLst>
    </p:cSldViewPr>
  </p:slideViewPr>
  <p:outlineViewPr>
    <p:cViewPr>
      <p:scale>
        <a:sx n="33" d="100"/>
        <a:sy n="33" d="100"/>
      </p:scale>
      <p:origin x="0" y="-645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DB931-61BF-4512-9CD5-AB9AFE103E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3A8A1B-1166-404D-812B-CEF25733BBA0}">
      <dgm:prSet phldrT="[Text]"/>
      <dgm:spPr>
        <a:solidFill>
          <a:srgbClr val="C9DAB3"/>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4480F3F9-09C1-4340-8F44-0037F362665D}" type="parTrans" cxnId="{CF653097-3FE0-4BAC-ADF4-FA136D68A4B9}">
      <dgm:prSet/>
      <dgm:spPr/>
      <dgm:t>
        <a:bodyPr/>
        <a:lstStyle/>
        <a:p>
          <a:endParaRPr lang="en-US"/>
        </a:p>
      </dgm:t>
    </dgm:pt>
    <dgm:pt modelId="{41DEE100-6710-429C-826B-F256EAE0195C}" type="sibTrans" cxnId="{CF653097-3FE0-4BAC-ADF4-FA136D68A4B9}">
      <dgm:prSet/>
      <dgm:spPr/>
      <dgm:t>
        <a:bodyPr/>
        <a:lstStyle/>
        <a:p>
          <a:endParaRPr lang="en-US"/>
        </a:p>
      </dgm:t>
    </dgm:pt>
    <dgm:pt modelId="{BF072EFD-6635-43BC-BEC1-273D7135FE3C}">
      <dgm:prSet phldrT="[Text]"/>
      <dgm:spPr>
        <a:solidFill>
          <a:srgbClr val="FEE3A1"/>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D20ED420-26A7-4CE3-8BE5-021DFD4DE927}" type="parTrans" cxnId="{7DDA800A-6EF6-41FE-8B25-78C6FF00730C}">
      <dgm:prSet/>
      <dgm:spPr/>
      <dgm:t>
        <a:bodyPr/>
        <a:lstStyle/>
        <a:p>
          <a:endParaRPr lang="en-US"/>
        </a:p>
      </dgm:t>
    </dgm:pt>
    <dgm:pt modelId="{9DA48FA3-FC74-4A43-B75A-4BE5DC7604E0}" type="sibTrans" cxnId="{7DDA800A-6EF6-41FE-8B25-78C6FF00730C}">
      <dgm:prSet/>
      <dgm:spPr/>
      <dgm:t>
        <a:bodyPr/>
        <a:lstStyle/>
        <a:p>
          <a:endParaRPr lang="en-US"/>
        </a:p>
      </dgm:t>
    </dgm:pt>
    <dgm:pt modelId="{1607A6CC-2E1B-424B-A234-A67766B28665}">
      <dgm:prSet phldrT="[Text]"/>
      <dgm:spPr>
        <a:solidFill>
          <a:srgbClr val="9FAFBB"/>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19120CBF-6F25-4B6C-8AB1-430FFE9AE93F}" type="parTrans" cxnId="{E0DFB337-7927-4D63-BF0F-767158AC8CDB}">
      <dgm:prSet/>
      <dgm:spPr/>
      <dgm:t>
        <a:bodyPr/>
        <a:lstStyle/>
        <a:p>
          <a:endParaRPr lang="en-US"/>
        </a:p>
      </dgm:t>
    </dgm:pt>
    <dgm:pt modelId="{497EC505-5957-4F7A-9F7D-5AEF6A7F394B}" type="sibTrans" cxnId="{E0DFB337-7927-4D63-BF0F-767158AC8CDB}">
      <dgm:prSet/>
      <dgm:spPr/>
      <dgm:t>
        <a:bodyPr/>
        <a:lstStyle/>
        <a:p>
          <a:endParaRPr lang="en-US"/>
        </a:p>
      </dgm:t>
    </dgm:pt>
    <dgm:pt modelId="{6C2C449A-FB3B-418F-8496-FE87E4082609}">
      <dgm:prSet phldrT="[Text]"/>
      <dgm:spPr>
        <a:solidFill>
          <a:srgbClr val="FEE3A1"/>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5F6D5BF1-A889-456F-92BA-76C8F1E88DEF}" type="parTrans" cxnId="{AA7843FC-DD70-4A7D-BF44-D8069AFAD7FA}">
      <dgm:prSet/>
      <dgm:spPr/>
      <dgm:t>
        <a:bodyPr/>
        <a:lstStyle/>
        <a:p>
          <a:endParaRPr lang="en-US"/>
        </a:p>
      </dgm:t>
    </dgm:pt>
    <dgm:pt modelId="{00E965CE-FEC2-4A46-8575-79479E2B1EE8}" type="sibTrans" cxnId="{AA7843FC-DD70-4A7D-BF44-D8069AFAD7FA}">
      <dgm:prSet/>
      <dgm:spPr/>
      <dgm:t>
        <a:bodyPr/>
        <a:lstStyle/>
        <a:p>
          <a:endParaRPr lang="en-US"/>
        </a:p>
      </dgm:t>
    </dgm:pt>
    <dgm:pt modelId="{F6C08294-97DD-4536-AC88-E3DEAC56A092}">
      <dgm:prSet phldrT="[Text]"/>
      <dgm:spPr>
        <a:solidFill>
          <a:srgbClr val="C9DAB3"/>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AC85F90B-9605-4117-A58A-4D69443D07E2}" type="parTrans" cxnId="{AF3A3AF0-B722-4B3B-BEB9-132979D9314B}">
      <dgm:prSet/>
      <dgm:spPr/>
      <dgm:t>
        <a:bodyPr/>
        <a:lstStyle/>
        <a:p>
          <a:endParaRPr lang="en-US"/>
        </a:p>
      </dgm:t>
    </dgm:pt>
    <dgm:pt modelId="{B5262ECE-25FB-4B43-95B5-C50A205C62B8}" type="sibTrans" cxnId="{AF3A3AF0-B722-4B3B-BEB9-132979D9314B}">
      <dgm:prSet/>
      <dgm:spPr/>
      <dgm:t>
        <a:bodyPr/>
        <a:lstStyle/>
        <a:p>
          <a:endParaRPr lang="en-US"/>
        </a:p>
      </dgm:t>
    </dgm:pt>
    <dgm:pt modelId="{400CF630-0118-4899-9E5D-C8A05787ECE3}" type="pres">
      <dgm:prSet presAssocID="{B53DB931-61BF-4512-9CD5-AB9AFE103E43}" presName="linear" presStyleCnt="0">
        <dgm:presLayoutVars>
          <dgm:dir/>
          <dgm:animLvl val="lvl"/>
          <dgm:resizeHandles val="exact"/>
        </dgm:presLayoutVars>
      </dgm:prSet>
      <dgm:spPr/>
    </dgm:pt>
    <dgm:pt modelId="{A50E8AB2-AF3C-4E56-9EC1-5429DFF1D326}" type="pres">
      <dgm:prSet presAssocID="{CC3A8A1B-1166-404D-812B-CEF25733BBA0}" presName="parentLin" presStyleCnt="0"/>
      <dgm:spPr/>
    </dgm:pt>
    <dgm:pt modelId="{526AF3E2-5F00-4E5C-A279-AFBF156F5DAB}" type="pres">
      <dgm:prSet presAssocID="{CC3A8A1B-1166-404D-812B-CEF25733BBA0}" presName="parentLeftMargin" presStyleLbl="node1" presStyleIdx="0" presStyleCnt="5"/>
      <dgm:spPr/>
    </dgm:pt>
    <dgm:pt modelId="{81D0D833-D9C2-4860-8C2D-5640A8EE4837}" type="pres">
      <dgm:prSet presAssocID="{CC3A8A1B-1166-404D-812B-CEF25733BBA0}" presName="parentText" presStyleLbl="node1" presStyleIdx="0" presStyleCnt="5">
        <dgm:presLayoutVars>
          <dgm:chMax val="0"/>
          <dgm:bulletEnabled val="1"/>
        </dgm:presLayoutVars>
      </dgm:prSet>
      <dgm:spPr/>
    </dgm:pt>
    <dgm:pt modelId="{55B4EFB0-3942-481A-B388-6B3485955106}" type="pres">
      <dgm:prSet presAssocID="{CC3A8A1B-1166-404D-812B-CEF25733BBA0}" presName="negativeSpace" presStyleCnt="0"/>
      <dgm:spPr/>
    </dgm:pt>
    <dgm:pt modelId="{37557CD6-538D-4C9B-9BF9-BAAA178D9D78}" type="pres">
      <dgm:prSet presAssocID="{CC3A8A1B-1166-404D-812B-CEF25733BBA0}" presName="childText" presStyleLbl="conFgAcc1" presStyleIdx="0" presStyleCnt="5">
        <dgm:presLayoutVars>
          <dgm:bulletEnabled val="1"/>
        </dgm:presLayoutVars>
      </dgm:prSet>
      <dgm:spPr/>
    </dgm:pt>
    <dgm:pt modelId="{A5FC6440-7F75-41B9-80A1-0DDAE83A84BB}" type="pres">
      <dgm:prSet presAssocID="{41DEE100-6710-429C-826B-F256EAE0195C}" presName="spaceBetweenRectangles" presStyleCnt="0"/>
      <dgm:spPr/>
    </dgm:pt>
    <dgm:pt modelId="{DE9C5312-3FA4-41E1-AF75-F6DF94FFC8C1}" type="pres">
      <dgm:prSet presAssocID="{BF072EFD-6635-43BC-BEC1-273D7135FE3C}" presName="parentLin" presStyleCnt="0"/>
      <dgm:spPr/>
    </dgm:pt>
    <dgm:pt modelId="{BFF95FA1-2F54-4BF2-8F78-695726C8B460}" type="pres">
      <dgm:prSet presAssocID="{BF072EFD-6635-43BC-BEC1-273D7135FE3C}" presName="parentLeftMargin" presStyleLbl="node1" presStyleIdx="0" presStyleCnt="5"/>
      <dgm:spPr/>
    </dgm:pt>
    <dgm:pt modelId="{69B49B21-F341-4A27-8D7E-CD704A8C5CD8}" type="pres">
      <dgm:prSet presAssocID="{BF072EFD-6635-43BC-BEC1-273D7135FE3C}" presName="parentText" presStyleLbl="node1" presStyleIdx="1" presStyleCnt="5">
        <dgm:presLayoutVars>
          <dgm:chMax val="0"/>
          <dgm:bulletEnabled val="1"/>
        </dgm:presLayoutVars>
      </dgm:prSet>
      <dgm:spPr/>
    </dgm:pt>
    <dgm:pt modelId="{5DCB32A3-9083-4FD0-A160-407C807C8CB7}" type="pres">
      <dgm:prSet presAssocID="{BF072EFD-6635-43BC-BEC1-273D7135FE3C}" presName="negativeSpace" presStyleCnt="0"/>
      <dgm:spPr/>
    </dgm:pt>
    <dgm:pt modelId="{D4E20104-0AF9-4E45-B8F1-825E501CC1B5}" type="pres">
      <dgm:prSet presAssocID="{BF072EFD-6635-43BC-BEC1-273D7135FE3C}" presName="childText" presStyleLbl="conFgAcc1" presStyleIdx="1" presStyleCnt="5">
        <dgm:presLayoutVars>
          <dgm:bulletEnabled val="1"/>
        </dgm:presLayoutVars>
      </dgm:prSet>
      <dgm:spPr/>
    </dgm:pt>
    <dgm:pt modelId="{1B28AF9E-9704-4784-BC0C-5392C858678E}" type="pres">
      <dgm:prSet presAssocID="{9DA48FA3-FC74-4A43-B75A-4BE5DC7604E0}" presName="spaceBetweenRectangles" presStyleCnt="0"/>
      <dgm:spPr/>
    </dgm:pt>
    <dgm:pt modelId="{F3DFE336-EFC1-4D14-8CB8-84B2CBB52C65}" type="pres">
      <dgm:prSet presAssocID="{1607A6CC-2E1B-424B-A234-A67766B28665}" presName="parentLin" presStyleCnt="0"/>
      <dgm:spPr/>
    </dgm:pt>
    <dgm:pt modelId="{4D549487-489F-4C12-B1EC-6CDE04F8A6D2}" type="pres">
      <dgm:prSet presAssocID="{1607A6CC-2E1B-424B-A234-A67766B28665}" presName="parentLeftMargin" presStyleLbl="node1" presStyleIdx="1" presStyleCnt="5"/>
      <dgm:spPr/>
    </dgm:pt>
    <dgm:pt modelId="{AA7BAFD2-B4D4-436C-BE08-D3D2C9743951}" type="pres">
      <dgm:prSet presAssocID="{1607A6CC-2E1B-424B-A234-A67766B28665}" presName="parentText" presStyleLbl="node1" presStyleIdx="2" presStyleCnt="5">
        <dgm:presLayoutVars>
          <dgm:chMax val="0"/>
          <dgm:bulletEnabled val="1"/>
        </dgm:presLayoutVars>
      </dgm:prSet>
      <dgm:spPr/>
    </dgm:pt>
    <dgm:pt modelId="{B283DE76-DE3F-49D4-9F8D-C168210D5966}" type="pres">
      <dgm:prSet presAssocID="{1607A6CC-2E1B-424B-A234-A67766B28665}" presName="negativeSpace" presStyleCnt="0"/>
      <dgm:spPr/>
    </dgm:pt>
    <dgm:pt modelId="{CA8A820F-14E1-4547-912A-81EB76E576FE}" type="pres">
      <dgm:prSet presAssocID="{1607A6CC-2E1B-424B-A234-A67766B28665}" presName="childText" presStyleLbl="conFgAcc1" presStyleIdx="2" presStyleCnt="5">
        <dgm:presLayoutVars>
          <dgm:bulletEnabled val="1"/>
        </dgm:presLayoutVars>
      </dgm:prSet>
      <dgm:spPr/>
    </dgm:pt>
    <dgm:pt modelId="{ADBE6148-E722-455A-8916-A96D1AF6F485}" type="pres">
      <dgm:prSet presAssocID="{497EC505-5957-4F7A-9F7D-5AEF6A7F394B}" presName="spaceBetweenRectangles" presStyleCnt="0"/>
      <dgm:spPr/>
    </dgm:pt>
    <dgm:pt modelId="{062A8963-BFB9-44CA-85B1-1A7D87BF0444}" type="pres">
      <dgm:prSet presAssocID="{F6C08294-97DD-4536-AC88-E3DEAC56A092}" presName="parentLin" presStyleCnt="0"/>
      <dgm:spPr/>
    </dgm:pt>
    <dgm:pt modelId="{6CAB2E6D-6679-44F7-8EFB-7C848AE9D731}" type="pres">
      <dgm:prSet presAssocID="{F6C08294-97DD-4536-AC88-E3DEAC56A092}" presName="parentLeftMargin" presStyleLbl="node1" presStyleIdx="2" presStyleCnt="5"/>
      <dgm:spPr/>
    </dgm:pt>
    <dgm:pt modelId="{72E519A8-EAAC-4793-B176-8CD3C69159B3}" type="pres">
      <dgm:prSet presAssocID="{F6C08294-97DD-4536-AC88-E3DEAC56A092}" presName="parentText" presStyleLbl="node1" presStyleIdx="3" presStyleCnt="5">
        <dgm:presLayoutVars>
          <dgm:chMax val="0"/>
          <dgm:bulletEnabled val="1"/>
        </dgm:presLayoutVars>
      </dgm:prSet>
      <dgm:spPr/>
    </dgm:pt>
    <dgm:pt modelId="{7AC5987F-E8A5-487C-9AAE-F05BA4BEFEF9}" type="pres">
      <dgm:prSet presAssocID="{F6C08294-97DD-4536-AC88-E3DEAC56A092}" presName="negativeSpace" presStyleCnt="0"/>
      <dgm:spPr/>
    </dgm:pt>
    <dgm:pt modelId="{DB93718D-3E93-421B-B639-473BB66884B2}" type="pres">
      <dgm:prSet presAssocID="{F6C08294-97DD-4536-AC88-E3DEAC56A092}" presName="childText" presStyleLbl="conFgAcc1" presStyleIdx="3" presStyleCnt="5">
        <dgm:presLayoutVars>
          <dgm:bulletEnabled val="1"/>
        </dgm:presLayoutVars>
      </dgm:prSet>
      <dgm:spPr/>
    </dgm:pt>
    <dgm:pt modelId="{F5918425-E03E-43D1-A4BF-C81443472BA1}" type="pres">
      <dgm:prSet presAssocID="{B5262ECE-25FB-4B43-95B5-C50A205C62B8}" presName="spaceBetweenRectangles" presStyleCnt="0"/>
      <dgm:spPr/>
    </dgm:pt>
    <dgm:pt modelId="{44350620-8F44-4D10-9D72-069823062387}" type="pres">
      <dgm:prSet presAssocID="{6C2C449A-FB3B-418F-8496-FE87E4082609}" presName="parentLin" presStyleCnt="0"/>
      <dgm:spPr/>
    </dgm:pt>
    <dgm:pt modelId="{46920098-BC56-4018-A83C-B8EBC856300B}" type="pres">
      <dgm:prSet presAssocID="{6C2C449A-FB3B-418F-8496-FE87E4082609}" presName="parentLeftMargin" presStyleLbl="node1" presStyleIdx="3" presStyleCnt="5"/>
      <dgm:spPr/>
    </dgm:pt>
    <dgm:pt modelId="{C97E648C-8E13-460B-B931-1C07654D02ED}" type="pres">
      <dgm:prSet presAssocID="{6C2C449A-FB3B-418F-8496-FE87E4082609}" presName="parentText" presStyleLbl="node1" presStyleIdx="4" presStyleCnt="5">
        <dgm:presLayoutVars>
          <dgm:chMax val="0"/>
          <dgm:bulletEnabled val="1"/>
        </dgm:presLayoutVars>
      </dgm:prSet>
      <dgm:spPr/>
    </dgm:pt>
    <dgm:pt modelId="{F4C32914-71AE-4161-891C-8AF329B487A9}" type="pres">
      <dgm:prSet presAssocID="{6C2C449A-FB3B-418F-8496-FE87E4082609}" presName="negativeSpace" presStyleCnt="0"/>
      <dgm:spPr/>
    </dgm:pt>
    <dgm:pt modelId="{E39F1DFF-0936-47F8-BE74-74D33C729636}" type="pres">
      <dgm:prSet presAssocID="{6C2C449A-FB3B-418F-8496-FE87E4082609}" presName="childText" presStyleLbl="conFgAcc1" presStyleIdx="4" presStyleCnt="5">
        <dgm:presLayoutVars>
          <dgm:bulletEnabled val="1"/>
        </dgm:presLayoutVars>
      </dgm:prSet>
      <dgm:spPr/>
    </dgm:pt>
  </dgm:ptLst>
  <dgm:cxnLst>
    <dgm:cxn modelId="{7DDA800A-6EF6-41FE-8B25-78C6FF00730C}" srcId="{B53DB931-61BF-4512-9CD5-AB9AFE103E43}" destId="{BF072EFD-6635-43BC-BEC1-273D7135FE3C}" srcOrd="1" destOrd="0" parTransId="{D20ED420-26A7-4CE3-8BE5-021DFD4DE927}" sibTransId="{9DA48FA3-FC74-4A43-B75A-4BE5DC7604E0}"/>
    <dgm:cxn modelId="{2A1EC715-C104-4A9F-8D1D-36260755BC91}" type="presOf" srcId="{6C2C449A-FB3B-418F-8496-FE87E4082609}" destId="{46920098-BC56-4018-A83C-B8EBC856300B}" srcOrd="0" destOrd="0" presId="urn:microsoft.com/office/officeart/2005/8/layout/list1"/>
    <dgm:cxn modelId="{E0DFB337-7927-4D63-BF0F-767158AC8CDB}" srcId="{B53DB931-61BF-4512-9CD5-AB9AFE103E43}" destId="{1607A6CC-2E1B-424B-A234-A67766B28665}" srcOrd="2" destOrd="0" parTransId="{19120CBF-6F25-4B6C-8AB1-430FFE9AE93F}" sibTransId="{497EC505-5957-4F7A-9F7D-5AEF6A7F394B}"/>
    <dgm:cxn modelId="{C98AB05E-1973-4D38-87CF-494B3F45A81F}" type="presOf" srcId="{1607A6CC-2E1B-424B-A234-A67766B28665}" destId="{4D549487-489F-4C12-B1EC-6CDE04F8A6D2}" srcOrd="0" destOrd="0" presId="urn:microsoft.com/office/officeart/2005/8/layout/list1"/>
    <dgm:cxn modelId="{97A18243-C6EC-4304-AF4B-2FBD7C1179BB}" type="presOf" srcId="{BF072EFD-6635-43BC-BEC1-273D7135FE3C}" destId="{69B49B21-F341-4A27-8D7E-CD704A8C5CD8}" srcOrd="1" destOrd="0" presId="urn:microsoft.com/office/officeart/2005/8/layout/list1"/>
    <dgm:cxn modelId="{EBCAE955-96DC-4478-B58A-A9310B3153DF}" type="presOf" srcId="{CC3A8A1B-1166-404D-812B-CEF25733BBA0}" destId="{81D0D833-D9C2-4860-8C2D-5640A8EE4837}" srcOrd="1" destOrd="0" presId="urn:microsoft.com/office/officeart/2005/8/layout/list1"/>
    <dgm:cxn modelId="{5962A679-9656-4D2A-BF0F-2580CE816302}" type="presOf" srcId="{F6C08294-97DD-4536-AC88-E3DEAC56A092}" destId="{6CAB2E6D-6679-44F7-8EFB-7C848AE9D731}" srcOrd="0" destOrd="0" presId="urn:microsoft.com/office/officeart/2005/8/layout/list1"/>
    <dgm:cxn modelId="{9395B179-76EC-493E-8DD4-42ED18D9731A}" type="presOf" srcId="{F6C08294-97DD-4536-AC88-E3DEAC56A092}" destId="{72E519A8-EAAC-4793-B176-8CD3C69159B3}" srcOrd="1" destOrd="0" presId="urn:microsoft.com/office/officeart/2005/8/layout/list1"/>
    <dgm:cxn modelId="{4AB55884-1A8B-4665-A7DB-57A3C2C2C6A0}" type="presOf" srcId="{1607A6CC-2E1B-424B-A234-A67766B28665}" destId="{AA7BAFD2-B4D4-436C-BE08-D3D2C9743951}" srcOrd="1" destOrd="0" presId="urn:microsoft.com/office/officeart/2005/8/layout/list1"/>
    <dgm:cxn modelId="{CF653097-3FE0-4BAC-ADF4-FA136D68A4B9}" srcId="{B53DB931-61BF-4512-9CD5-AB9AFE103E43}" destId="{CC3A8A1B-1166-404D-812B-CEF25733BBA0}" srcOrd="0" destOrd="0" parTransId="{4480F3F9-09C1-4340-8F44-0037F362665D}" sibTransId="{41DEE100-6710-429C-826B-F256EAE0195C}"/>
    <dgm:cxn modelId="{C17289A5-9899-4FFF-B2D2-17D15454C60D}" type="presOf" srcId="{6C2C449A-FB3B-418F-8496-FE87E4082609}" destId="{C97E648C-8E13-460B-B931-1C07654D02ED}" srcOrd="1" destOrd="0" presId="urn:microsoft.com/office/officeart/2005/8/layout/list1"/>
    <dgm:cxn modelId="{F43D24BF-3059-40F2-9A25-804447E8DADC}" type="presOf" srcId="{CC3A8A1B-1166-404D-812B-CEF25733BBA0}" destId="{526AF3E2-5F00-4E5C-A279-AFBF156F5DAB}" srcOrd="0" destOrd="0" presId="urn:microsoft.com/office/officeart/2005/8/layout/list1"/>
    <dgm:cxn modelId="{3B801BDE-0E6C-46D7-8D22-B728E37D0AF1}" type="presOf" srcId="{B53DB931-61BF-4512-9CD5-AB9AFE103E43}" destId="{400CF630-0118-4899-9E5D-C8A05787ECE3}" srcOrd="0" destOrd="0" presId="urn:microsoft.com/office/officeart/2005/8/layout/list1"/>
    <dgm:cxn modelId="{EF3C7AEB-AC3C-455D-8E4E-876CBBA5A30E}" type="presOf" srcId="{BF072EFD-6635-43BC-BEC1-273D7135FE3C}" destId="{BFF95FA1-2F54-4BF2-8F78-695726C8B460}" srcOrd="0" destOrd="0" presId="urn:microsoft.com/office/officeart/2005/8/layout/list1"/>
    <dgm:cxn modelId="{AF3A3AF0-B722-4B3B-BEB9-132979D9314B}" srcId="{B53DB931-61BF-4512-9CD5-AB9AFE103E43}" destId="{F6C08294-97DD-4536-AC88-E3DEAC56A092}" srcOrd="3" destOrd="0" parTransId="{AC85F90B-9605-4117-A58A-4D69443D07E2}" sibTransId="{B5262ECE-25FB-4B43-95B5-C50A205C62B8}"/>
    <dgm:cxn modelId="{AA7843FC-DD70-4A7D-BF44-D8069AFAD7FA}" srcId="{B53DB931-61BF-4512-9CD5-AB9AFE103E43}" destId="{6C2C449A-FB3B-418F-8496-FE87E4082609}" srcOrd="4" destOrd="0" parTransId="{5F6D5BF1-A889-456F-92BA-76C8F1E88DEF}" sibTransId="{00E965CE-FEC2-4A46-8575-79479E2B1EE8}"/>
    <dgm:cxn modelId="{0B7A93D8-68FC-48A6-854C-1B4C3FD8E449}" type="presParOf" srcId="{400CF630-0118-4899-9E5D-C8A05787ECE3}" destId="{A50E8AB2-AF3C-4E56-9EC1-5429DFF1D326}" srcOrd="0" destOrd="0" presId="urn:microsoft.com/office/officeart/2005/8/layout/list1"/>
    <dgm:cxn modelId="{8BB87C02-0EA2-4F51-B3B9-D8C4041ACC19}" type="presParOf" srcId="{A50E8AB2-AF3C-4E56-9EC1-5429DFF1D326}" destId="{526AF3E2-5F00-4E5C-A279-AFBF156F5DAB}" srcOrd="0" destOrd="0" presId="urn:microsoft.com/office/officeart/2005/8/layout/list1"/>
    <dgm:cxn modelId="{0435C56E-CBA9-416E-9EE2-D701E13A48C6}" type="presParOf" srcId="{A50E8AB2-AF3C-4E56-9EC1-5429DFF1D326}" destId="{81D0D833-D9C2-4860-8C2D-5640A8EE4837}" srcOrd="1" destOrd="0" presId="urn:microsoft.com/office/officeart/2005/8/layout/list1"/>
    <dgm:cxn modelId="{BC54502B-C897-42E1-A15D-204723B4E02E}" type="presParOf" srcId="{400CF630-0118-4899-9E5D-C8A05787ECE3}" destId="{55B4EFB0-3942-481A-B388-6B3485955106}" srcOrd="1" destOrd="0" presId="urn:microsoft.com/office/officeart/2005/8/layout/list1"/>
    <dgm:cxn modelId="{8B1629C5-F7ED-47BB-ADA4-2FE7E8D26B77}" type="presParOf" srcId="{400CF630-0118-4899-9E5D-C8A05787ECE3}" destId="{37557CD6-538D-4C9B-9BF9-BAAA178D9D78}" srcOrd="2" destOrd="0" presId="urn:microsoft.com/office/officeart/2005/8/layout/list1"/>
    <dgm:cxn modelId="{8C8BDB71-310A-406D-8D42-6C7CEA9A366D}" type="presParOf" srcId="{400CF630-0118-4899-9E5D-C8A05787ECE3}" destId="{A5FC6440-7F75-41B9-80A1-0DDAE83A84BB}" srcOrd="3" destOrd="0" presId="urn:microsoft.com/office/officeart/2005/8/layout/list1"/>
    <dgm:cxn modelId="{C92DCE22-BD73-41E1-852A-95CC10D44AD2}" type="presParOf" srcId="{400CF630-0118-4899-9E5D-C8A05787ECE3}" destId="{DE9C5312-3FA4-41E1-AF75-F6DF94FFC8C1}" srcOrd="4" destOrd="0" presId="urn:microsoft.com/office/officeart/2005/8/layout/list1"/>
    <dgm:cxn modelId="{8DA96E21-56C6-4890-85BC-FA3FF3B8BBD4}" type="presParOf" srcId="{DE9C5312-3FA4-41E1-AF75-F6DF94FFC8C1}" destId="{BFF95FA1-2F54-4BF2-8F78-695726C8B460}" srcOrd="0" destOrd="0" presId="urn:microsoft.com/office/officeart/2005/8/layout/list1"/>
    <dgm:cxn modelId="{014F12FA-7836-4800-927E-A45F083E7207}" type="presParOf" srcId="{DE9C5312-3FA4-41E1-AF75-F6DF94FFC8C1}" destId="{69B49B21-F341-4A27-8D7E-CD704A8C5CD8}" srcOrd="1" destOrd="0" presId="urn:microsoft.com/office/officeart/2005/8/layout/list1"/>
    <dgm:cxn modelId="{4D8181F2-AE40-4961-8FF6-457BEDCA738A}" type="presParOf" srcId="{400CF630-0118-4899-9E5D-C8A05787ECE3}" destId="{5DCB32A3-9083-4FD0-A160-407C807C8CB7}" srcOrd="5" destOrd="0" presId="urn:microsoft.com/office/officeart/2005/8/layout/list1"/>
    <dgm:cxn modelId="{D667BDE7-5234-4001-813E-4B3CE57CF21C}" type="presParOf" srcId="{400CF630-0118-4899-9E5D-C8A05787ECE3}" destId="{D4E20104-0AF9-4E45-B8F1-825E501CC1B5}" srcOrd="6" destOrd="0" presId="urn:microsoft.com/office/officeart/2005/8/layout/list1"/>
    <dgm:cxn modelId="{0774D331-21FA-4F16-B149-F2130E9CD030}" type="presParOf" srcId="{400CF630-0118-4899-9E5D-C8A05787ECE3}" destId="{1B28AF9E-9704-4784-BC0C-5392C858678E}" srcOrd="7" destOrd="0" presId="urn:microsoft.com/office/officeart/2005/8/layout/list1"/>
    <dgm:cxn modelId="{66852D9F-517C-4C14-947C-1A16CBF0AB83}" type="presParOf" srcId="{400CF630-0118-4899-9E5D-C8A05787ECE3}" destId="{F3DFE336-EFC1-4D14-8CB8-84B2CBB52C65}" srcOrd="8" destOrd="0" presId="urn:microsoft.com/office/officeart/2005/8/layout/list1"/>
    <dgm:cxn modelId="{FF4F8007-4D0F-468E-9F66-82875AF8588A}" type="presParOf" srcId="{F3DFE336-EFC1-4D14-8CB8-84B2CBB52C65}" destId="{4D549487-489F-4C12-B1EC-6CDE04F8A6D2}" srcOrd="0" destOrd="0" presId="urn:microsoft.com/office/officeart/2005/8/layout/list1"/>
    <dgm:cxn modelId="{493E6001-6326-4ABC-993E-EEEA81D8B8A8}" type="presParOf" srcId="{F3DFE336-EFC1-4D14-8CB8-84B2CBB52C65}" destId="{AA7BAFD2-B4D4-436C-BE08-D3D2C9743951}" srcOrd="1" destOrd="0" presId="urn:microsoft.com/office/officeart/2005/8/layout/list1"/>
    <dgm:cxn modelId="{1143E4C3-F09F-4AB8-A64C-8ED668C32946}" type="presParOf" srcId="{400CF630-0118-4899-9E5D-C8A05787ECE3}" destId="{B283DE76-DE3F-49D4-9F8D-C168210D5966}" srcOrd="9" destOrd="0" presId="urn:microsoft.com/office/officeart/2005/8/layout/list1"/>
    <dgm:cxn modelId="{186ACF4B-D3EE-43FD-BD04-A92DB7358E2F}" type="presParOf" srcId="{400CF630-0118-4899-9E5D-C8A05787ECE3}" destId="{CA8A820F-14E1-4547-912A-81EB76E576FE}" srcOrd="10" destOrd="0" presId="urn:microsoft.com/office/officeart/2005/8/layout/list1"/>
    <dgm:cxn modelId="{17BBB61D-1E3D-4DFB-AD16-88DE961E1066}" type="presParOf" srcId="{400CF630-0118-4899-9E5D-C8A05787ECE3}" destId="{ADBE6148-E722-455A-8916-A96D1AF6F485}" srcOrd="11" destOrd="0" presId="urn:microsoft.com/office/officeart/2005/8/layout/list1"/>
    <dgm:cxn modelId="{D0DD9185-0CF5-4AB8-8BBB-4C7610EF411D}" type="presParOf" srcId="{400CF630-0118-4899-9E5D-C8A05787ECE3}" destId="{062A8963-BFB9-44CA-85B1-1A7D87BF0444}" srcOrd="12" destOrd="0" presId="urn:microsoft.com/office/officeart/2005/8/layout/list1"/>
    <dgm:cxn modelId="{3DB512AF-9B1D-49BE-A959-DD12FD53EAD9}" type="presParOf" srcId="{062A8963-BFB9-44CA-85B1-1A7D87BF0444}" destId="{6CAB2E6D-6679-44F7-8EFB-7C848AE9D731}" srcOrd="0" destOrd="0" presId="urn:microsoft.com/office/officeart/2005/8/layout/list1"/>
    <dgm:cxn modelId="{0DA9D521-7433-4C76-AA38-FA0C5F028EE9}" type="presParOf" srcId="{062A8963-BFB9-44CA-85B1-1A7D87BF0444}" destId="{72E519A8-EAAC-4793-B176-8CD3C69159B3}" srcOrd="1" destOrd="0" presId="urn:microsoft.com/office/officeart/2005/8/layout/list1"/>
    <dgm:cxn modelId="{7676B6A7-E58E-4416-A7EC-0B5DCF3F39BF}" type="presParOf" srcId="{400CF630-0118-4899-9E5D-C8A05787ECE3}" destId="{7AC5987F-E8A5-487C-9AAE-F05BA4BEFEF9}" srcOrd="13" destOrd="0" presId="urn:microsoft.com/office/officeart/2005/8/layout/list1"/>
    <dgm:cxn modelId="{CF9620E1-EB85-4E12-8919-CACF183EA729}" type="presParOf" srcId="{400CF630-0118-4899-9E5D-C8A05787ECE3}" destId="{DB93718D-3E93-421B-B639-473BB66884B2}" srcOrd="14" destOrd="0" presId="urn:microsoft.com/office/officeart/2005/8/layout/list1"/>
    <dgm:cxn modelId="{6DC9FD5C-0EDE-405E-9BCE-B1166B208925}" type="presParOf" srcId="{400CF630-0118-4899-9E5D-C8A05787ECE3}" destId="{F5918425-E03E-43D1-A4BF-C81443472BA1}" srcOrd="15" destOrd="0" presId="urn:microsoft.com/office/officeart/2005/8/layout/list1"/>
    <dgm:cxn modelId="{F0F27D17-7833-469E-9B23-8A4F4C328211}" type="presParOf" srcId="{400CF630-0118-4899-9E5D-C8A05787ECE3}" destId="{44350620-8F44-4D10-9D72-069823062387}" srcOrd="16" destOrd="0" presId="urn:microsoft.com/office/officeart/2005/8/layout/list1"/>
    <dgm:cxn modelId="{BAC63122-A2C6-4C21-8F8B-048CA869F41C}" type="presParOf" srcId="{44350620-8F44-4D10-9D72-069823062387}" destId="{46920098-BC56-4018-A83C-B8EBC856300B}" srcOrd="0" destOrd="0" presId="urn:microsoft.com/office/officeart/2005/8/layout/list1"/>
    <dgm:cxn modelId="{4058DEED-AED4-47E5-A14F-CBCCEE8CBF5C}" type="presParOf" srcId="{44350620-8F44-4D10-9D72-069823062387}" destId="{C97E648C-8E13-460B-B931-1C07654D02ED}" srcOrd="1" destOrd="0" presId="urn:microsoft.com/office/officeart/2005/8/layout/list1"/>
    <dgm:cxn modelId="{0ADFA673-91E9-4D4D-B917-9DAEA5001331}" type="presParOf" srcId="{400CF630-0118-4899-9E5D-C8A05787ECE3}" destId="{F4C32914-71AE-4161-891C-8AF329B487A9}" srcOrd="17" destOrd="0" presId="urn:microsoft.com/office/officeart/2005/8/layout/list1"/>
    <dgm:cxn modelId="{25A26023-0162-45C4-B53A-8E562A7590C0}" type="presParOf" srcId="{400CF630-0118-4899-9E5D-C8A05787ECE3}" destId="{E39F1DFF-0936-47F8-BE74-74D33C72963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306C82-E78D-4DB6-AA82-77E76F05F4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CF9EBFD-B17E-4E0D-B294-F9C7D1302BA6}">
      <dgm:prSet phldrT="[Text]"/>
      <dgm:spPr>
        <a:solidFill>
          <a:srgbClr val="FEE3A1"/>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0D2C62B9-56C1-4A9C-A25A-2268C47B7B70}" type="parTrans" cxnId="{B8A8B8CE-4699-4EBF-9A7D-F56410E67845}">
      <dgm:prSet/>
      <dgm:spPr/>
      <dgm:t>
        <a:bodyPr/>
        <a:lstStyle/>
        <a:p>
          <a:endParaRPr lang="en-US"/>
        </a:p>
      </dgm:t>
    </dgm:pt>
    <dgm:pt modelId="{84F6A8CE-1F5C-4C4F-8E69-D713E6124A5A}" type="sibTrans" cxnId="{B8A8B8CE-4699-4EBF-9A7D-F56410E67845}">
      <dgm:prSet/>
      <dgm:spPr/>
      <dgm:t>
        <a:bodyPr/>
        <a:lstStyle/>
        <a:p>
          <a:endParaRPr lang="en-US"/>
        </a:p>
      </dgm:t>
    </dgm:pt>
    <dgm:pt modelId="{3AE39034-FE21-4B53-967D-B41A7415B0FA}">
      <dgm:prSet phldrT="[Text]"/>
      <dgm:spPr>
        <a:solidFill>
          <a:srgbClr val="C9DAB3"/>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A427BFA9-978F-44EB-A734-A977CC9FF339}" type="parTrans" cxnId="{7F8A60E1-244A-4048-B55F-4F10979035C8}">
      <dgm:prSet/>
      <dgm:spPr/>
      <dgm:t>
        <a:bodyPr/>
        <a:lstStyle/>
        <a:p>
          <a:endParaRPr lang="en-US"/>
        </a:p>
      </dgm:t>
    </dgm:pt>
    <dgm:pt modelId="{86BF3E86-DC89-49BE-BC37-6F191B1AF8AC}" type="sibTrans" cxnId="{7F8A60E1-244A-4048-B55F-4F10979035C8}">
      <dgm:prSet/>
      <dgm:spPr/>
      <dgm:t>
        <a:bodyPr/>
        <a:lstStyle/>
        <a:p>
          <a:endParaRPr lang="en-US"/>
        </a:p>
      </dgm:t>
    </dgm:pt>
    <dgm:pt modelId="{DE8406C6-0613-411F-8962-BCF2327C97D4}">
      <dgm:prSet phldrT="[Text]"/>
      <dgm:spPr>
        <a:solidFill>
          <a:srgbClr val="9FAFBB"/>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EFB41A2D-1D02-412C-BCED-B0BD591A3382}" type="parTrans" cxnId="{3DA471E0-97D5-4003-BC22-A82AABA37B72}">
      <dgm:prSet/>
      <dgm:spPr/>
      <dgm:t>
        <a:bodyPr/>
        <a:lstStyle/>
        <a:p>
          <a:endParaRPr lang="en-US"/>
        </a:p>
      </dgm:t>
    </dgm:pt>
    <dgm:pt modelId="{E5646611-E1D4-40C6-9293-67313B5E9AC8}" type="sibTrans" cxnId="{3DA471E0-97D5-4003-BC22-A82AABA37B72}">
      <dgm:prSet/>
      <dgm:spPr/>
      <dgm:t>
        <a:bodyPr/>
        <a:lstStyle/>
        <a:p>
          <a:endParaRPr lang="en-US"/>
        </a:p>
      </dgm:t>
    </dgm:pt>
    <dgm:pt modelId="{8FA848AE-E699-47D1-9FF8-810D28CB6B6E}">
      <dgm:prSet phldrT="[Text]"/>
      <dgm:spPr>
        <a:solidFill>
          <a:srgbClr val="FEE3A1"/>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2B2AB983-84AE-4258-928E-A41585A3DD59}" type="parTrans" cxnId="{931C1BF1-9042-4552-B669-2386E4791F0B}">
      <dgm:prSet/>
      <dgm:spPr/>
      <dgm:t>
        <a:bodyPr/>
        <a:lstStyle/>
        <a:p>
          <a:endParaRPr lang="en-US"/>
        </a:p>
      </dgm:t>
    </dgm:pt>
    <dgm:pt modelId="{5EB3D27A-02A4-4438-829C-772B8DC33AFF}" type="sibTrans" cxnId="{931C1BF1-9042-4552-B669-2386E4791F0B}">
      <dgm:prSet/>
      <dgm:spPr/>
      <dgm:t>
        <a:bodyPr/>
        <a:lstStyle/>
        <a:p>
          <a:endParaRPr lang="en-US"/>
        </a:p>
      </dgm:t>
    </dgm:pt>
    <dgm:pt modelId="{33D4EDF1-0E28-4DDA-8DF0-606B724BE716}">
      <dgm:prSet phldrT="[Text]"/>
      <dgm:spPr>
        <a:solidFill>
          <a:srgbClr val="FEE3A1"/>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C5937EE3-C1DD-43D4-891C-BD470F76BF17}" type="parTrans" cxnId="{01E850C3-C1C7-4FCD-81F8-F89379A6333E}">
      <dgm:prSet/>
      <dgm:spPr/>
      <dgm:t>
        <a:bodyPr/>
        <a:lstStyle/>
        <a:p>
          <a:endParaRPr lang="en-US"/>
        </a:p>
      </dgm:t>
    </dgm:pt>
    <dgm:pt modelId="{703BB01A-D472-4B5B-B1D8-E135C078A1ED}" type="sibTrans" cxnId="{01E850C3-C1C7-4FCD-81F8-F89379A6333E}">
      <dgm:prSet/>
      <dgm:spPr/>
      <dgm:t>
        <a:bodyPr/>
        <a:lstStyle/>
        <a:p>
          <a:endParaRPr lang="en-US"/>
        </a:p>
      </dgm:t>
    </dgm:pt>
    <dgm:pt modelId="{614B0F43-C26F-4343-A5CA-968A8FF799E5}">
      <dgm:prSet phldrT="[Text]"/>
      <dgm:spPr>
        <a:solidFill>
          <a:srgbClr val="9FAFBB"/>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E226DED1-49BC-408C-BA5B-0160E98F22B1}" type="parTrans" cxnId="{2E235535-EADA-4527-9EA0-97C0FD6F795A}">
      <dgm:prSet/>
      <dgm:spPr/>
      <dgm:t>
        <a:bodyPr/>
        <a:lstStyle/>
        <a:p>
          <a:endParaRPr lang="en-US"/>
        </a:p>
      </dgm:t>
    </dgm:pt>
    <dgm:pt modelId="{B1D6D759-CD86-44E6-946A-6AF0A8AA1235}" type="sibTrans" cxnId="{2E235535-EADA-4527-9EA0-97C0FD6F795A}">
      <dgm:prSet/>
      <dgm:spPr/>
      <dgm:t>
        <a:bodyPr/>
        <a:lstStyle/>
        <a:p>
          <a:endParaRPr lang="en-US"/>
        </a:p>
      </dgm:t>
    </dgm:pt>
    <dgm:pt modelId="{8D820939-A6CA-4FF0-8700-EA77747816F2}">
      <dgm:prSet phldrT="[Text]"/>
      <dgm:spPr>
        <a:solidFill>
          <a:srgbClr val="FEE3A1"/>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51CD8890-152E-4EB8-82FF-8667A0B4AD32}" type="parTrans" cxnId="{7A86E01A-C250-4976-8B01-4F415556BA54}">
      <dgm:prSet/>
      <dgm:spPr/>
      <dgm:t>
        <a:bodyPr/>
        <a:lstStyle/>
        <a:p>
          <a:endParaRPr lang="en-US"/>
        </a:p>
      </dgm:t>
    </dgm:pt>
    <dgm:pt modelId="{724A4BA9-322B-49C7-BD5A-4EBD6AC12121}" type="sibTrans" cxnId="{7A86E01A-C250-4976-8B01-4F415556BA54}">
      <dgm:prSet/>
      <dgm:spPr/>
      <dgm:t>
        <a:bodyPr/>
        <a:lstStyle/>
        <a:p>
          <a:endParaRPr lang="en-US"/>
        </a:p>
      </dgm:t>
    </dgm:pt>
    <dgm:pt modelId="{310D2A9D-6309-4ECD-BD0A-0409660931FF}">
      <dgm:prSet phldrT="[Text]"/>
      <dgm:spPr>
        <a:solidFill>
          <a:srgbClr val="C9DAB3"/>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183F0542-8084-441D-BB4B-3D3B364319AB}" type="parTrans" cxnId="{00BA6EA6-3EA4-410F-B869-FE0D527F8B7A}">
      <dgm:prSet/>
      <dgm:spPr/>
      <dgm:t>
        <a:bodyPr/>
        <a:lstStyle/>
        <a:p>
          <a:endParaRPr lang="en-US"/>
        </a:p>
      </dgm:t>
    </dgm:pt>
    <dgm:pt modelId="{9D5641BB-6017-46A3-B5A0-C735E893F2EE}" type="sibTrans" cxnId="{00BA6EA6-3EA4-410F-B869-FE0D527F8B7A}">
      <dgm:prSet/>
      <dgm:spPr/>
      <dgm:t>
        <a:bodyPr/>
        <a:lstStyle/>
        <a:p>
          <a:endParaRPr lang="en-US"/>
        </a:p>
      </dgm:t>
    </dgm:pt>
    <dgm:pt modelId="{48D079B8-9E9D-4564-BAB1-2CF900277DE7}">
      <dgm:prSet phldrT="[Text]"/>
      <dgm:spPr>
        <a:solidFill>
          <a:srgbClr val="9FAFBB"/>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8C5B7332-0AFC-4A0C-8C64-C8E2B6C337F8}" type="parTrans" cxnId="{64751C55-CFE4-4DF9-95BD-A769AFA8625F}">
      <dgm:prSet/>
      <dgm:spPr/>
      <dgm:t>
        <a:bodyPr/>
        <a:lstStyle/>
        <a:p>
          <a:endParaRPr lang="en-US"/>
        </a:p>
      </dgm:t>
    </dgm:pt>
    <dgm:pt modelId="{A27F35E6-1B22-49D3-98C2-EDC5D583F5AF}" type="sibTrans" cxnId="{64751C55-CFE4-4DF9-95BD-A769AFA8625F}">
      <dgm:prSet/>
      <dgm:spPr/>
      <dgm:t>
        <a:bodyPr/>
        <a:lstStyle/>
        <a:p>
          <a:endParaRPr lang="en-US"/>
        </a:p>
      </dgm:t>
    </dgm:pt>
    <dgm:pt modelId="{D899A600-6984-4B55-9161-41A31AC87E1F}">
      <dgm:prSet phldrT="[Text]"/>
      <dgm:spPr>
        <a:solidFill>
          <a:srgbClr val="C9DAB3"/>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F4311DFE-3349-4A46-BADB-8A1AFA0C9B93}" type="parTrans" cxnId="{8A2D05F2-95D7-4E0F-BF72-FE947D0DBC4A}">
      <dgm:prSet/>
      <dgm:spPr/>
      <dgm:t>
        <a:bodyPr/>
        <a:lstStyle/>
        <a:p>
          <a:endParaRPr lang="en-US"/>
        </a:p>
      </dgm:t>
    </dgm:pt>
    <dgm:pt modelId="{FCF71DEA-AFDD-4D3A-86DF-801BEDC4F4B2}" type="sibTrans" cxnId="{8A2D05F2-95D7-4E0F-BF72-FE947D0DBC4A}">
      <dgm:prSet/>
      <dgm:spPr/>
      <dgm:t>
        <a:bodyPr/>
        <a:lstStyle/>
        <a:p>
          <a:endParaRPr lang="en-US"/>
        </a:p>
      </dgm:t>
    </dgm:pt>
    <dgm:pt modelId="{8BCB7DEE-E726-47A9-BE3B-88428FA85E6F}">
      <dgm:prSet phldrT="[Text]"/>
      <dgm:spPr>
        <a:solidFill>
          <a:srgbClr val="9FAFBB"/>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AA6D01DC-97D8-45DB-961A-891DC29758DD}" type="parTrans" cxnId="{F02BD4EC-E323-4DD8-ACD1-D0B39F3DC3DB}">
      <dgm:prSet/>
      <dgm:spPr/>
      <dgm:t>
        <a:bodyPr/>
        <a:lstStyle/>
        <a:p>
          <a:endParaRPr lang="en-US"/>
        </a:p>
      </dgm:t>
    </dgm:pt>
    <dgm:pt modelId="{FAA15D01-1745-4902-8932-7F5A4F3D39D1}" type="sibTrans" cxnId="{F02BD4EC-E323-4DD8-ACD1-D0B39F3DC3DB}">
      <dgm:prSet/>
      <dgm:spPr/>
      <dgm:t>
        <a:bodyPr/>
        <a:lstStyle/>
        <a:p>
          <a:endParaRPr lang="en-US"/>
        </a:p>
      </dgm:t>
    </dgm:pt>
    <dgm:pt modelId="{6D724E3D-7355-4585-B8D6-DE1B4D5B26BA}" type="pres">
      <dgm:prSet presAssocID="{0A306C82-E78D-4DB6-AA82-77E76F05F4D2}" presName="diagram" presStyleCnt="0">
        <dgm:presLayoutVars>
          <dgm:dir/>
          <dgm:resizeHandles val="exact"/>
        </dgm:presLayoutVars>
      </dgm:prSet>
      <dgm:spPr/>
    </dgm:pt>
    <dgm:pt modelId="{1E2FBBCD-C5F9-4E84-BCF3-14DFFED40C9A}" type="pres">
      <dgm:prSet presAssocID="{1CF9EBFD-B17E-4E0D-B294-F9C7D1302BA6}" presName="node" presStyleLbl="node1" presStyleIdx="0" presStyleCnt="11">
        <dgm:presLayoutVars>
          <dgm:bulletEnabled val="1"/>
        </dgm:presLayoutVars>
      </dgm:prSet>
      <dgm:spPr/>
    </dgm:pt>
    <dgm:pt modelId="{7F2E42B0-D56E-4E38-8CDE-CF5CF1C55F62}" type="pres">
      <dgm:prSet presAssocID="{84F6A8CE-1F5C-4C4F-8E69-D713E6124A5A}" presName="sibTrans" presStyleCnt="0"/>
      <dgm:spPr/>
    </dgm:pt>
    <dgm:pt modelId="{1472E083-24E9-4DC2-9EAA-8B0DA3871122}" type="pres">
      <dgm:prSet presAssocID="{3AE39034-FE21-4B53-967D-B41A7415B0FA}" presName="node" presStyleLbl="node1" presStyleIdx="1" presStyleCnt="11">
        <dgm:presLayoutVars>
          <dgm:bulletEnabled val="1"/>
        </dgm:presLayoutVars>
      </dgm:prSet>
      <dgm:spPr/>
    </dgm:pt>
    <dgm:pt modelId="{4222A4F2-93B0-4646-85E0-1F5D1FC07631}" type="pres">
      <dgm:prSet presAssocID="{86BF3E86-DC89-49BE-BC37-6F191B1AF8AC}" presName="sibTrans" presStyleCnt="0"/>
      <dgm:spPr/>
    </dgm:pt>
    <dgm:pt modelId="{628A9CE4-AF85-47D9-B883-1C5E6A1FF9AF}" type="pres">
      <dgm:prSet presAssocID="{DE8406C6-0613-411F-8962-BCF2327C97D4}" presName="node" presStyleLbl="node1" presStyleIdx="2" presStyleCnt="11">
        <dgm:presLayoutVars>
          <dgm:bulletEnabled val="1"/>
        </dgm:presLayoutVars>
      </dgm:prSet>
      <dgm:spPr/>
    </dgm:pt>
    <dgm:pt modelId="{D67262B5-37EF-4592-84C1-2F979085C234}" type="pres">
      <dgm:prSet presAssocID="{E5646611-E1D4-40C6-9293-67313B5E9AC8}" presName="sibTrans" presStyleCnt="0"/>
      <dgm:spPr/>
    </dgm:pt>
    <dgm:pt modelId="{21C76AD9-9793-4EDF-91E2-D35DDFB09437}" type="pres">
      <dgm:prSet presAssocID="{8FA848AE-E699-47D1-9FF8-810D28CB6B6E}" presName="node" presStyleLbl="node1" presStyleIdx="3" presStyleCnt="11">
        <dgm:presLayoutVars>
          <dgm:bulletEnabled val="1"/>
        </dgm:presLayoutVars>
      </dgm:prSet>
      <dgm:spPr/>
    </dgm:pt>
    <dgm:pt modelId="{C662C3D9-3ACB-47BB-A72A-E882CB977220}" type="pres">
      <dgm:prSet presAssocID="{5EB3D27A-02A4-4438-829C-772B8DC33AFF}" presName="sibTrans" presStyleCnt="0"/>
      <dgm:spPr/>
    </dgm:pt>
    <dgm:pt modelId="{21FD0D20-D962-4F73-8CE3-80425386C2C6}" type="pres">
      <dgm:prSet presAssocID="{614B0F43-C26F-4343-A5CA-968A8FF799E5}" presName="node" presStyleLbl="node1" presStyleIdx="4" presStyleCnt="11">
        <dgm:presLayoutVars>
          <dgm:bulletEnabled val="1"/>
        </dgm:presLayoutVars>
      </dgm:prSet>
      <dgm:spPr/>
    </dgm:pt>
    <dgm:pt modelId="{584963D6-3803-4B0B-97CE-95FC3C4F4560}" type="pres">
      <dgm:prSet presAssocID="{B1D6D759-CD86-44E6-946A-6AF0A8AA1235}" presName="sibTrans" presStyleCnt="0"/>
      <dgm:spPr/>
    </dgm:pt>
    <dgm:pt modelId="{976309D0-1988-4077-ABF3-38EF9E67DCCC}" type="pres">
      <dgm:prSet presAssocID="{8D820939-A6CA-4FF0-8700-EA77747816F2}" presName="node" presStyleLbl="node1" presStyleIdx="5" presStyleCnt="11">
        <dgm:presLayoutVars>
          <dgm:bulletEnabled val="1"/>
        </dgm:presLayoutVars>
      </dgm:prSet>
      <dgm:spPr/>
    </dgm:pt>
    <dgm:pt modelId="{DBD4C94A-D55C-41EA-8B71-CFE07164ACCF}" type="pres">
      <dgm:prSet presAssocID="{724A4BA9-322B-49C7-BD5A-4EBD6AC12121}" presName="sibTrans" presStyleCnt="0"/>
      <dgm:spPr/>
    </dgm:pt>
    <dgm:pt modelId="{B5B43586-1FBF-4EE8-9652-08083AADD1BF}" type="pres">
      <dgm:prSet presAssocID="{310D2A9D-6309-4ECD-BD0A-0409660931FF}" presName="node" presStyleLbl="node1" presStyleIdx="6" presStyleCnt="11">
        <dgm:presLayoutVars>
          <dgm:bulletEnabled val="1"/>
        </dgm:presLayoutVars>
      </dgm:prSet>
      <dgm:spPr/>
    </dgm:pt>
    <dgm:pt modelId="{3EEFF02B-90D8-406C-9378-78EA2A0B81BE}" type="pres">
      <dgm:prSet presAssocID="{9D5641BB-6017-46A3-B5A0-C735E893F2EE}" presName="sibTrans" presStyleCnt="0"/>
      <dgm:spPr/>
    </dgm:pt>
    <dgm:pt modelId="{E61868B8-11D7-43F5-82A9-00E82E8965A4}" type="pres">
      <dgm:prSet presAssocID="{48D079B8-9E9D-4564-BAB1-2CF900277DE7}" presName="node" presStyleLbl="node1" presStyleIdx="7" presStyleCnt="11">
        <dgm:presLayoutVars>
          <dgm:bulletEnabled val="1"/>
        </dgm:presLayoutVars>
      </dgm:prSet>
      <dgm:spPr/>
    </dgm:pt>
    <dgm:pt modelId="{F2E1A5D6-4D98-4124-A8C7-2D4B1EB53E82}" type="pres">
      <dgm:prSet presAssocID="{A27F35E6-1B22-49D3-98C2-EDC5D583F5AF}" presName="sibTrans" presStyleCnt="0"/>
      <dgm:spPr/>
    </dgm:pt>
    <dgm:pt modelId="{6A0909E8-6CBC-4CCA-8B77-C72530230F2F}" type="pres">
      <dgm:prSet presAssocID="{D899A600-6984-4B55-9161-41A31AC87E1F}" presName="node" presStyleLbl="node1" presStyleIdx="8" presStyleCnt="11">
        <dgm:presLayoutVars>
          <dgm:bulletEnabled val="1"/>
        </dgm:presLayoutVars>
      </dgm:prSet>
      <dgm:spPr/>
    </dgm:pt>
    <dgm:pt modelId="{DDBCB2A9-A52C-4F7E-96A5-9DD68A13A96E}" type="pres">
      <dgm:prSet presAssocID="{FCF71DEA-AFDD-4D3A-86DF-801BEDC4F4B2}" presName="sibTrans" presStyleCnt="0"/>
      <dgm:spPr/>
    </dgm:pt>
    <dgm:pt modelId="{FE428F4E-A8D6-4971-B471-5286B6E2B91B}" type="pres">
      <dgm:prSet presAssocID="{8BCB7DEE-E726-47A9-BE3B-88428FA85E6F}" presName="node" presStyleLbl="node1" presStyleIdx="9" presStyleCnt="11">
        <dgm:presLayoutVars>
          <dgm:bulletEnabled val="1"/>
        </dgm:presLayoutVars>
      </dgm:prSet>
      <dgm:spPr/>
    </dgm:pt>
    <dgm:pt modelId="{2DEB5D27-140B-440E-A2D8-D23787D7CBA5}" type="pres">
      <dgm:prSet presAssocID="{FAA15D01-1745-4902-8932-7F5A4F3D39D1}" presName="sibTrans" presStyleCnt="0"/>
      <dgm:spPr/>
    </dgm:pt>
    <dgm:pt modelId="{58FCDAF3-E393-486F-92BC-F7836AF941DB}" type="pres">
      <dgm:prSet presAssocID="{33D4EDF1-0E28-4DDA-8DF0-606B724BE716}" presName="node" presStyleLbl="node1" presStyleIdx="10" presStyleCnt="11">
        <dgm:presLayoutVars>
          <dgm:bulletEnabled val="1"/>
        </dgm:presLayoutVars>
      </dgm:prSet>
      <dgm:spPr/>
    </dgm:pt>
  </dgm:ptLst>
  <dgm:cxnLst>
    <dgm:cxn modelId="{774F6607-BE3F-42D1-9B3E-F650CC4042A6}" type="presOf" srcId="{D899A600-6984-4B55-9161-41A31AC87E1F}" destId="{6A0909E8-6CBC-4CCA-8B77-C72530230F2F}" srcOrd="0" destOrd="0" presId="urn:microsoft.com/office/officeart/2005/8/layout/default"/>
    <dgm:cxn modelId="{7A86E01A-C250-4976-8B01-4F415556BA54}" srcId="{0A306C82-E78D-4DB6-AA82-77E76F05F4D2}" destId="{8D820939-A6CA-4FF0-8700-EA77747816F2}" srcOrd="5" destOrd="0" parTransId="{51CD8890-152E-4EB8-82FF-8667A0B4AD32}" sibTransId="{724A4BA9-322B-49C7-BD5A-4EBD6AC12121}"/>
    <dgm:cxn modelId="{2E235535-EADA-4527-9EA0-97C0FD6F795A}" srcId="{0A306C82-E78D-4DB6-AA82-77E76F05F4D2}" destId="{614B0F43-C26F-4343-A5CA-968A8FF799E5}" srcOrd="4" destOrd="0" parTransId="{E226DED1-49BC-408C-BA5B-0160E98F22B1}" sibTransId="{B1D6D759-CD86-44E6-946A-6AF0A8AA1235}"/>
    <dgm:cxn modelId="{7F329140-1A3C-464B-8764-2DDE23F4A8EC}" type="presOf" srcId="{DE8406C6-0613-411F-8962-BCF2327C97D4}" destId="{628A9CE4-AF85-47D9-B883-1C5E6A1FF9AF}" srcOrd="0" destOrd="0" presId="urn:microsoft.com/office/officeart/2005/8/layout/default"/>
    <dgm:cxn modelId="{4E15DB49-306D-49E2-A8A1-77C0A1F75DE5}" type="presOf" srcId="{8D820939-A6CA-4FF0-8700-EA77747816F2}" destId="{976309D0-1988-4077-ABF3-38EF9E67DCCC}" srcOrd="0" destOrd="0" presId="urn:microsoft.com/office/officeart/2005/8/layout/default"/>
    <dgm:cxn modelId="{EC51D66B-791C-4F93-9BF9-2EEE8487517B}" type="presOf" srcId="{8BCB7DEE-E726-47A9-BE3B-88428FA85E6F}" destId="{FE428F4E-A8D6-4971-B471-5286B6E2B91B}" srcOrd="0" destOrd="0" presId="urn:microsoft.com/office/officeart/2005/8/layout/default"/>
    <dgm:cxn modelId="{ECAD7870-A45E-4B12-9E3B-D9018F846C8C}" type="presOf" srcId="{0A306C82-E78D-4DB6-AA82-77E76F05F4D2}" destId="{6D724E3D-7355-4585-B8D6-DE1B4D5B26BA}" srcOrd="0" destOrd="0" presId="urn:microsoft.com/office/officeart/2005/8/layout/default"/>
    <dgm:cxn modelId="{0EF7E252-C0BD-4DCF-8BEA-AC82C42769C8}" type="presOf" srcId="{614B0F43-C26F-4343-A5CA-968A8FF799E5}" destId="{21FD0D20-D962-4F73-8CE3-80425386C2C6}" srcOrd="0" destOrd="0" presId="urn:microsoft.com/office/officeart/2005/8/layout/default"/>
    <dgm:cxn modelId="{E4B64053-255F-43AD-9039-799C60E58AA6}" type="presOf" srcId="{33D4EDF1-0E28-4DDA-8DF0-606B724BE716}" destId="{58FCDAF3-E393-486F-92BC-F7836AF941DB}" srcOrd="0" destOrd="0" presId="urn:microsoft.com/office/officeart/2005/8/layout/default"/>
    <dgm:cxn modelId="{64751C55-CFE4-4DF9-95BD-A769AFA8625F}" srcId="{0A306C82-E78D-4DB6-AA82-77E76F05F4D2}" destId="{48D079B8-9E9D-4564-BAB1-2CF900277DE7}" srcOrd="7" destOrd="0" parTransId="{8C5B7332-0AFC-4A0C-8C64-C8E2B6C337F8}" sibTransId="{A27F35E6-1B22-49D3-98C2-EDC5D583F5AF}"/>
    <dgm:cxn modelId="{4AE94593-D8E6-408A-8DCD-698D9E1F6754}" type="presOf" srcId="{3AE39034-FE21-4B53-967D-B41A7415B0FA}" destId="{1472E083-24E9-4DC2-9EAA-8B0DA3871122}" srcOrd="0" destOrd="0" presId="urn:microsoft.com/office/officeart/2005/8/layout/default"/>
    <dgm:cxn modelId="{BC815199-D6A8-41E3-8A28-7A78669F7B3D}" type="presOf" srcId="{8FA848AE-E699-47D1-9FF8-810D28CB6B6E}" destId="{21C76AD9-9793-4EDF-91E2-D35DDFB09437}" srcOrd="0" destOrd="0" presId="urn:microsoft.com/office/officeart/2005/8/layout/default"/>
    <dgm:cxn modelId="{00BA6EA6-3EA4-410F-B869-FE0D527F8B7A}" srcId="{0A306C82-E78D-4DB6-AA82-77E76F05F4D2}" destId="{310D2A9D-6309-4ECD-BD0A-0409660931FF}" srcOrd="6" destOrd="0" parTransId="{183F0542-8084-441D-BB4B-3D3B364319AB}" sibTransId="{9D5641BB-6017-46A3-B5A0-C735E893F2EE}"/>
    <dgm:cxn modelId="{01E850C3-C1C7-4FCD-81F8-F89379A6333E}" srcId="{0A306C82-E78D-4DB6-AA82-77E76F05F4D2}" destId="{33D4EDF1-0E28-4DDA-8DF0-606B724BE716}" srcOrd="10" destOrd="0" parTransId="{C5937EE3-C1DD-43D4-891C-BD470F76BF17}" sibTransId="{703BB01A-D472-4B5B-B1D8-E135C078A1ED}"/>
    <dgm:cxn modelId="{B8A8B8CE-4699-4EBF-9A7D-F56410E67845}" srcId="{0A306C82-E78D-4DB6-AA82-77E76F05F4D2}" destId="{1CF9EBFD-B17E-4E0D-B294-F9C7D1302BA6}" srcOrd="0" destOrd="0" parTransId="{0D2C62B9-56C1-4A9C-A25A-2268C47B7B70}" sibTransId="{84F6A8CE-1F5C-4C4F-8E69-D713E6124A5A}"/>
    <dgm:cxn modelId="{9A995BCF-6D87-4FD5-B837-4F2EEE850668}" type="presOf" srcId="{48D079B8-9E9D-4564-BAB1-2CF900277DE7}" destId="{E61868B8-11D7-43F5-82A9-00E82E8965A4}" srcOrd="0" destOrd="0" presId="urn:microsoft.com/office/officeart/2005/8/layout/default"/>
    <dgm:cxn modelId="{134CC3DD-8FCC-4399-9771-3F177B06B57C}" type="presOf" srcId="{1CF9EBFD-B17E-4E0D-B294-F9C7D1302BA6}" destId="{1E2FBBCD-C5F9-4E84-BCF3-14DFFED40C9A}" srcOrd="0" destOrd="0" presId="urn:microsoft.com/office/officeart/2005/8/layout/default"/>
    <dgm:cxn modelId="{3DA471E0-97D5-4003-BC22-A82AABA37B72}" srcId="{0A306C82-E78D-4DB6-AA82-77E76F05F4D2}" destId="{DE8406C6-0613-411F-8962-BCF2327C97D4}" srcOrd="2" destOrd="0" parTransId="{EFB41A2D-1D02-412C-BCED-B0BD591A3382}" sibTransId="{E5646611-E1D4-40C6-9293-67313B5E9AC8}"/>
    <dgm:cxn modelId="{7F8A60E1-244A-4048-B55F-4F10979035C8}" srcId="{0A306C82-E78D-4DB6-AA82-77E76F05F4D2}" destId="{3AE39034-FE21-4B53-967D-B41A7415B0FA}" srcOrd="1" destOrd="0" parTransId="{A427BFA9-978F-44EB-A734-A977CC9FF339}" sibTransId="{86BF3E86-DC89-49BE-BC37-6F191B1AF8AC}"/>
    <dgm:cxn modelId="{F02BD4EC-E323-4DD8-ACD1-D0B39F3DC3DB}" srcId="{0A306C82-E78D-4DB6-AA82-77E76F05F4D2}" destId="{8BCB7DEE-E726-47A9-BE3B-88428FA85E6F}" srcOrd="9" destOrd="0" parTransId="{AA6D01DC-97D8-45DB-961A-891DC29758DD}" sibTransId="{FAA15D01-1745-4902-8932-7F5A4F3D39D1}"/>
    <dgm:cxn modelId="{931C1BF1-9042-4552-B669-2386E4791F0B}" srcId="{0A306C82-E78D-4DB6-AA82-77E76F05F4D2}" destId="{8FA848AE-E699-47D1-9FF8-810D28CB6B6E}" srcOrd="3" destOrd="0" parTransId="{2B2AB983-84AE-4258-928E-A41585A3DD59}" sibTransId="{5EB3D27A-02A4-4438-829C-772B8DC33AFF}"/>
    <dgm:cxn modelId="{8A2D05F2-95D7-4E0F-BF72-FE947D0DBC4A}" srcId="{0A306C82-E78D-4DB6-AA82-77E76F05F4D2}" destId="{D899A600-6984-4B55-9161-41A31AC87E1F}" srcOrd="8" destOrd="0" parTransId="{F4311DFE-3349-4A46-BADB-8A1AFA0C9B93}" sibTransId="{FCF71DEA-AFDD-4D3A-86DF-801BEDC4F4B2}"/>
    <dgm:cxn modelId="{5116EFFC-7599-4675-93D6-9A5EB3153C4D}" type="presOf" srcId="{310D2A9D-6309-4ECD-BD0A-0409660931FF}" destId="{B5B43586-1FBF-4EE8-9652-08083AADD1BF}" srcOrd="0" destOrd="0" presId="urn:microsoft.com/office/officeart/2005/8/layout/default"/>
    <dgm:cxn modelId="{B1662FF9-4CD9-48AE-84CE-EC47208D0178}" type="presParOf" srcId="{6D724E3D-7355-4585-B8D6-DE1B4D5B26BA}" destId="{1E2FBBCD-C5F9-4E84-BCF3-14DFFED40C9A}" srcOrd="0" destOrd="0" presId="urn:microsoft.com/office/officeart/2005/8/layout/default"/>
    <dgm:cxn modelId="{BBCCECEC-4939-4292-8015-72FEFEF6079B}" type="presParOf" srcId="{6D724E3D-7355-4585-B8D6-DE1B4D5B26BA}" destId="{7F2E42B0-D56E-4E38-8CDE-CF5CF1C55F62}" srcOrd="1" destOrd="0" presId="urn:microsoft.com/office/officeart/2005/8/layout/default"/>
    <dgm:cxn modelId="{C74D50B5-C2C9-44A9-ADBA-258AB0B06EA3}" type="presParOf" srcId="{6D724E3D-7355-4585-B8D6-DE1B4D5B26BA}" destId="{1472E083-24E9-4DC2-9EAA-8B0DA3871122}" srcOrd="2" destOrd="0" presId="urn:microsoft.com/office/officeart/2005/8/layout/default"/>
    <dgm:cxn modelId="{64C4E360-003E-4D3A-9861-65584E0A0748}" type="presParOf" srcId="{6D724E3D-7355-4585-B8D6-DE1B4D5B26BA}" destId="{4222A4F2-93B0-4646-85E0-1F5D1FC07631}" srcOrd="3" destOrd="0" presId="urn:microsoft.com/office/officeart/2005/8/layout/default"/>
    <dgm:cxn modelId="{B3547563-56D7-473A-9541-781E36CDAB1F}" type="presParOf" srcId="{6D724E3D-7355-4585-B8D6-DE1B4D5B26BA}" destId="{628A9CE4-AF85-47D9-B883-1C5E6A1FF9AF}" srcOrd="4" destOrd="0" presId="urn:microsoft.com/office/officeart/2005/8/layout/default"/>
    <dgm:cxn modelId="{5A25E08C-B6B7-47D1-97E9-1F4AB712059D}" type="presParOf" srcId="{6D724E3D-7355-4585-B8D6-DE1B4D5B26BA}" destId="{D67262B5-37EF-4592-84C1-2F979085C234}" srcOrd="5" destOrd="0" presId="urn:microsoft.com/office/officeart/2005/8/layout/default"/>
    <dgm:cxn modelId="{655A6F7E-C19D-4835-B8A5-038715868073}" type="presParOf" srcId="{6D724E3D-7355-4585-B8D6-DE1B4D5B26BA}" destId="{21C76AD9-9793-4EDF-91E2-D35DDFB09437}" srcOrd="6" destOrd="0" presId="urn:microsoft.com/office/officeart/2005/8/layout/default"/>
    <dgm:cxn modelId="{961DD381-D702-434B-BA4F-A86ACD494A3B}" type="presParOf" srcId="{6D724E3D-7355-4585-B8D6-DE1B4D5B26BA}" destId="{C662C3D9-3ACB-47BB-A72A-E882CB977220}" srcOrd="7" destOrd="0" presId="urn:microsoft.com/office/officeart/2005/8/layout/default"/>
    <dgm:cxn modelId="{93AB7858-30C1-47DA-9D1B-9E14245A9776}" type="presParOf" srcId="{6D724E3D-7355-4585-B8D6-DE1B4D5B26BA}" destId="{21FD0D20-D962-4F73-8CE3-80425386C2C6}" srcOrd="8" destOrd="0" presId="urn:microsoft.com/office/officeart/2005/8/layout/default"/>
    <dgm:cxn modelId="{B458B5E2-411E-4E68-88C9-9CE7011266E6}" type="presParOf" srcId="{6D724E3D-7355-4585-B8D6-DE1B4D5B26BA}" destId="{584963D6-3803-4B0B-97CE-95FC3C4F4560}" srcOrd="9" destOrd="0" presId="urn:microsoft.com/office/officeart/2005/8/layout/default"/>
    <dgm:cxn modelId="{1D335F55-9242-42E1-8EC0-221A64ADF26D}" type="presParOf" srcId="{6D724E3D-7355-4585-B8D6-DE1B4D5B26BA}" destId="{976309D0-1988-4077-ABF3-38EF9E67DCCC}" srcOrd="10" destOrd="0" presId="urn:microsoft.com/office/officeart/2005/8/layout/default"/>
    <dgm:cxn modelId="{37B2E66F-4512-4669-AB7A-9E454EA73603}" type="presParOf" srcId="{6D724E3D-7355-4585-B8D6-DE1B4D5B26BA}" destId="{DBD4C94A-D55C-41EA-8B71-CFE07164ACCF}" srcOrd="11" destOrd="0" presId="urn:microsoft.com/office/officeart/2005/8/layout/default"/>
    <dgm:cxn modelId="{6C71E657-A7BF-408B-BCA8-F06B86D9B83F}" type="presParOf" srcId="{6D724E3D-7355-4585-B8D6-DE1B4D5B26BA}" destId="{B5B43586-1FBF-4EE8-9652-08083AADD1BF}" srcOrd="12" destOrd="0" presId="urn:microsoft.com/office/officeart/2005/8/layout/default"/>
    <dgm:cxn modelId="{44196E55-D65C-484A-B967-A6F66EB508F8}" type="presParOf" srcId="{6D724E3D-7355-4585-B8D6-DE1B4D5B26BA}" destId="{3EEFF02B-90D8-406C-9378-78EA2A0B81BE}" srcOrd="13" destOrd="0" presId="urn:microsoft.com/office/officeart/2005/8/layout/default"/>
    <dgm:cxn modelId="{E046F26C-A940-4197-AD25-107E4D783774}" type="presParOf" srcId="{6D724E3D-7355-4585-B8D6-DE1B4D5B26BA}" destId="{E61868B8-11D7-43F5-82A9-00E82E8965A4}" srcOrd="14" destOrd="0" presId="urn:microsoft.com/office/officeart/2005/8/layout/default"/>
    <dgm:cxn modelId="{7655DA6F-06C3-4142-A47F-5CA985F4F9AB}" type="presParOf" srcId="{6D724E3D-7355-4585-B8D6-DE1B4D5B26BA}" destId="{F2E1A5D6-4D98-4124-A8C7-2D4B1EB53E82}" srcOrd="15" destOrd="0" presId="urn:microsoft.com/office/officeart/2005/8/layout/default"/>
    <dgm:cxn modelId="{7020358F-7993-4916-A117-01B2406A8B31}" type="presParOf" srcId="{6D724E3D-7355-4585-B8D6-DE1B4D5B26BA}" destId="{6A0909E8-6CBC-4CCA-8B77-C72530230F2F}" srcOrd="16" destOrd="0" presId="urn:microsoft.com/office/officeart/2005/8/layout/default"/>
    <dgm:cxn modelId="{6F543577-BA68-431A-AA09-2F8B751A6B01}" type="presParOf" srcId="{6D724E3D-7355-4585-B8D6-DE1B4D5B26BA}" destId="{DDBCB2A9-A52C-4F7E-96A5-9DD68A13A96E}" srcOrd="17" destOrd="0" presId="urn:microsoft.com/office/officeart/2005/8/layout/default"/>
    <dgm:cxn modelId="{97F27110-5869-47DE-BB49-C5678AA847EC}" type="presParOf" srcId="{6D724E3D-7355-4585-B8D6-DE1B4D5B26BA}" destId="{FE428F4E-A8D6-4971-B471-5286B6E2B91B}" srcOrd="18" destOrd="0" presId="urn:microsoft.com/office/officeart/2005/8/layout/default"/>
    <dgm:cxn modelId="{14C7DDB7-D2DC-4983-8BC5-9DC7CC426B84}" type="presParOf" srcId="{6D724E3D-7355-4585-B8D6-DE1B4D5B26BA}" destId="{2DEB5D27-140B-440E-A2D8-D23787D7CBA5}" srcOrd="19" destOrd="0" presId="urn:microsoft.com/office/officeart/2005/8/layout/default"/>
    <dgm:cxn modelId="{AF95054B-A143-4E98-ACED-FE36AD6AF337}" type="presParOf" srcId="{6D724E3D-7355-4585-B8D6-DE1B4D5B26BA}" destId="{58FCDAF3-E393-486F-92BC-F7836AF941DB}"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2CE812-6F59-45E0-8A0C-226C3078C1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AEC3EA-FA01-43D6-8ECC-DA5D738A6FBB}">
      <dgm:prSet phldrT="[Text]"/>
      <dgm:spPr>
        <a:solidFill>
          <a:srgbClr val="9FAFBB"/>
        </a:solidFill>
        <a:effectLst>
          <a:outerShdw blurRad="50800" dist="38100" dir="2700000" algn="tl" rotWithShape="0">
            <a:prstClr val="black">
              <a:alpha val="40000"/>
            </a:prstClr>
          </a:outerShdw>
        </a:effectLst>
      </dgm:spPr>
      <dgm:t>
        <a:bodyPr/>
        <a:lstStyle/>
        <a:p>
          <a:endParaRPr lang="en-US" dirty="0">
            <a:solidFill>
              <a:schemeClr val="tx1"/>
            </a:solidFill>
          </a:endParaRPr>
        </a:p>
      </dgm:t>
    </dgm:pt>
    <dgm:pt modelId="{A5F66749-5D08-4BD1-94AA-E7DAE7EE5D3E}" type="parTrans" cxnId="{C9D511C8-1448-45D4-83A0-37678F50A5E0}">
      <dgm:prSet/>
      <dgm:spPr/>
      <dgm:t>
        <a:bodyPr/>
        <a:lstStyle/>
        <a:p>
          <a:endParaRPr lang="en-US"/>
        </a:p>
      </dgm:t>
    </dgm:pt>
    <dgm:pt modelId="{DC7E2F08-F92F-4061-9539-9E1FFFEDE7B8}" type="sibTrans" cxnId="{C9D511C8-1448-45D4-83A0-37678F50A5E0}">
      <dgm:prSet/>
      <dgm:spPr/>
      <dgm:t>
        <a:bodyPr/>
        <a:lstStyle/>
        <a:p>
          <a:endParaRPr lang="en-US"/>
        </a:p>
      </dgm:t>
    </dgm:pt>
    <dgm:pt modelId="{0394BA1A-CDE1-4818-8666-955268BDB5FB}">
      <dgm:prSet phldrT="[Text]"/>
      <dgm:spPr/>
      <dgm:t>
        <a:bodyPr/>
        <a:lstStyle/>
        <a:p>
          <a:endParaRPr lang="en-US" dirty="0"/>
        </a:p>
      </dgm:t>
    </dgm:pt>
    <dgm:pt modelId="{F478A76D-EE93-4820-8B1B-1A9DC20462AF}" type="parTrans" cxnId="{71065041-4D00-445D-B71C-1CE7FF461628}">
      <dgm:prSet/>
      <dgm:spPr/>
      <dgm:t>
        <a:bodyPr/>
        <a:lstStyle/>
        <a:p>
          <a:endParaRPr lang="en-US"/>
        </a:p>
      </dgm:t>
    </dgm:pt>
    <dgm:pt modelId="{2C1FB7D1-7E46-4053-B252-D5B126B752DF}" type="sibTrans" cxnId="{71065041-4D00-445D-B71C-1CE7FF461628}">
      <dgm:prSet/>
      <dgm:spPr/>
      <dgm:t>
        <a:bodyPr/>
        <a:lstStyle/>
        <a:p>
          <a:endParaRPr lang="en-US"/>
        </a:p>
      </dgm:t>
    </dgm:pt>
    <dgm:pt modelId="{DA6C4D60-A6C3-44BF-969E-5268003F1A0A}">
      <dgm:prSet phldrT="[Text]"/>
      <dgm:spPr>
        <a:solidFill>
          <a:srgbClr val="FEE3A1"/>
        </a:solidFill>
        <a:effectLst>
          <a:outerShdw blurRad="50800" dist="38100" dir="2700000" algn="tl" rotWithShape="0">
            <a:prstClr val="black">
              <a:alpha val="40000"/>
            </a:prstClr>
          </a:outerShdw>
        </a:effectLst>
      </dgm:spPr>
      <dgm:t>
        <a:bodyPr/>
        <a:lstStyle/>
        <a:p>
          <a:endParaRPr lang="en-US" dirty="0">
            <a:solidFill>
              <a:schemeClr val="tx1"/>
            </a:solidFill>
          </a:endParaRPr>
        </a:p>
      </dgm:t>
    </dgm:pt>
    <dgm:pt modelId="{67A6186F-B98C-4D89-95EA-C0EE2731AD87}" type="parTrans" cxnId="{190FD796-4A7F-4CB3-B6A4-25A37384C849}">
      <dgm:prSet/>
      <dgm:spPr/>
      <dgm:t>
        <a:bodyPr/>
        <a:lstStyle/>
        <a:p>
          <a:endParaRPr lang="en-US"/>
        </a:p>
      </dgm:t>
    </dgm:pt>
    <dgm:pt modelId="{B3EB1E84-FF99-467F-BAF9-5E9A8E3DBF25}" type="sibTrans" cxnId="{190FD796-4A7F-4CB3-B6A4-25A37384C849}">
      <dgm:prSet/>
      <dgm:spPr/>
      <dgm:t>
        <a:bodyPr/>
        <a:lstStyle/>
        <a:p>
          <a:endParaRPr lang="en-US"/>
        </a:p>
      </dgm:t>
    </dgm:pt>
    <dgm:pt modelId="{53094089-9DCA-43FF-AFAD-3FA5B85ABB0C}">
      <dgm:prSet phldrT="[Text]"/>
      <dgm:spPr/>
      <dgm:t>
        <a:bodyPr/>
        <a:lstStyle/>
        <a:p>
          <a:endParaRPr lang="en-US" dirty="0"/>
        </a:p>
      </dgm:t>
    </dgm:pt>
    <dgm:pt modelId="{F7DD3A1E-B2FF-47ED-B352-F2A1757AD3AB}" type="parTrans" cxnId="{19A86AEB-F77A-4A29-8555-443A8A944028}">
      <dgm:prSet/>
      <dgm:spPr/>
      <dgm:t>
        <a:bodyPr/>
        <a:lstStyle/>
        <a:p>
          <a:endParaRPr lang="en-US"/>
        </a:p>
      </dgm:t>
    </dgm:pt>
    <dgm:pt modelId="{B618846E-44C1-47D9-8D20-05F0651DE43D}" type="sibTrans" cxnId="{19A86AEB-F77A-4A29-8555-443A8A944028}">
      <dgm:prSet/>
      <dgm:spPr/>
      <dgm:t>
        <a:bodyPr/>
        <a:lstStyle/>
        <a:p>
          <a:endParaRPr lang="en-US"/>
        </a:p>
      </dgm:t>
    </dgm:pt>
    <dgm:pt modelId="{72CB0914-4D25-451A-829A-0F8A22B279BB}">
      <dgm:prSet phldrT="[Text]"/>
      <dgm:spPr/>
      <dgm:t>
        <a:bodyPr/>
        <a:lstStyle/>
        <a:p>
          <a:endParaRPr lang="en-US" dirty="0"/>
        </a:p>
      </dgm:t>
    </dgm:pt>
    <dgm:pt modelId="{75FC8E9E-3C62-4EF4-91D7-321FB7CB8454}" type="parTrans" cxnId="{25419225-A469-4373-B531-9C9869A9E530}">
      <dgm:prSet/>
      <dgm:spPr/>
      <dgm:t>
        <a:bodyPr/>
        <a:lstStyle/>
        <a:p>
          <a:endParaRPr lang="en-US"/>
        </a:p>
      </dgm:t>
    </dgm:pt>
    <dgm:pt modelId="{D3A98EFC-BABB-4D42-B4FC-F4FCC1F57AA7}" type="sibTrans" cxnId="{25419225-A469-4373-B531-9C9869A9E530}">
      <dgm:prSet/>
      <dgm:spPr/>
      <dgm:t>
        <a:bodyPr/>
        <a:lstStyle/>
        <a:p>
          <a:endParaRPr lang="en-US"/>
        </a:p>
      </dgm:t>
    </dgm:pt>
    <dgm:pt modelId="{B027189D-8A3F-4A94-81E4-C05445191216}">
      <dgm:prSet phldrT="[Text]"/>
      <dgm:spPr/>
      <dgm:t>
        <a:bodyPr/>
        <a:lstStyle/>
        <a:p>
          <a:endParaRPr lang="en-US" dirty="0"/>
        </a:p>
      </dgm:t>
    </dgm:pt>
    <dgm:pt modelId="{AD558BBF-DF04-4150-ACEC-6520D005ABFC}" type="parTrans" cxnId="{6EFE19D0-2B26-48A5-AE4B-C90CCA36B581}">
      <dgm:prSet/>
      <dgm:spPr/>
      <dgm:t>
        <a:bodyPr/>
        <a:lstStyle/>
        <a:p>
          <a:endParaRPr lang="en-US"/>
        </a:p>
      </dgm:t>
    </dgm:pt>
    <dgm:pt modelId="{CC3E4F3C-58D3-43F1-885D-DE7003E9DD20}" type="sibTrans" cxnId="{6EFE19D0-2B26-48A5-AE4B-C90CCA36B581}">
      <dgm:prSet/>
      <dgm:spPr/>
      <dgm:t>
        <a:bodyPr/>
        <a:lstStyle/>
        <a:p>
          <a:endParaRPr lang="en-US"/>
        </a:p>
      </dgm:t>
    </dgm:pt>
    <dgm:pt modelId="{8DAD5EBA-48DF-4B96-96B5-747E86085801}">
      <dgm:prSet phldrT="[Text]"/>
      <dgm:spPr/>
      <dgm:t>
        <a:bodyPr/>
        <a:lstStyle/>
        <a:p>
          <a:endParaRPr lang="en-US" dirty="0"/>
        </a:p>
      </dgm:t>
    </dgm:pt>
    <dgm:pt modelId="{00E1C863-1D4C-49F4-BB83-51C1D9FA7F61}" type="parTrans" cxnId="{D554001D-12FD-4411-83E8-AD300E1E56F3}">
      <dgm:prSet/>
      <dgm:spPr/>
      <dgm:t>
        <a:bodyPr/>
        <a:lstStyle/>
        <a:p>
          <a:endParaRPr lang="en-US"/>
        </a:p>
      </dgm:t>
    </dgm:pt>
    <dgm:pt modelId="{C8A70689-CAAE-4306-8FF9-6D67E38DC6CB}" type="sibTrans" cxnId="{D554001D-12FD-4411-83E8-AD300E1E56F3}">
      <dgm:prSet/>
      <dgm:spPr/>
      <dgm:t>
        <a:bodyPr/>
        <a:lstStyle/>
        <a:p>
          <a:endParaRPr lang="en-US"/>
        </a:p>
      </dgm:t>
    </dgm:pt>
    <dgm:pt modelId="{73308A05-C8FB-4FE6-94FB-2EDCB8C4537E}">
      <dgm:prSet phldrT="[Text]"/>
      <dgm:spPr/>
      <dgm:t>
        <a:bodyPr/>
        <a:lstStyle/>
        <a:p>
          <a:endParaRPr lang="en-US" dirty="0"/>
        </a:p>
      </dgm:t>
    </dgm:pt>
    <dgm:pt modelId="{6A5E4C2F-F6F5-48A3-A306-8B68C4855CC2}" type="parTrans" cxnId="{2A43BF54-A2E8-4F20-8D89-2B09EC68F30A}">
      <dgm:prSet/>
      <dgm:spPr/>
      <dgm:t>
        <a:bodyPr/>
        <a:lstStyle/>
        <a:p>
          <a:endParaRPr lang="en-US"/>
        </a:p>
      </dgm:t>
    </dgm:pt>
    <dgm:pt modelId="{EA87EADF-B0DD-4EE8-8435-A0E603BCF53C}" type="sibTrans" cxnId="{2A43BF54-A2E8-4F20-8D89-2B09EC68F30A}">
      <dgm:prSet/>
      <dgm:spPr/>
      <dgm:t>
        <a:bodyPr/>
        <a:lstStyle/>
        <a:p>
          <a:endParaRPr lang="en-US"/>
        </a:p>
      </dgm:t>
    </dgm:pt>
    <dgm:pt modelId="{0A4F9DC7-D2C7-4D2F-BC96-9F83BAE357B9}">
      <dgm:prSet phldrT="[Text]"/>
      <dgm:spPr/>
      <dgm:t>
        <a:bodyPr/>
        <a:lstStyle/>
        <a:p>
          <a:endParaRPr lang="en-US" dirty="0"/>
        </a:p>
      </dgm:t>
    </dgm:pt>
    <dgm:pt modelId="{FF992E78-BCEE-4E12-B22F-6575B0608AD0}" type="parTrans" cxnId="{418040FB-E04B-49CB-BB0E-7115C6CD8087}">
      <dgm:prSet/>
      <dgm:spPr/>
      <dgm:t>
        <a:bodyPr/>
        <a:lstStyle/>
        <a:p>
          <a:endParaRPr lang="en-US"/>
        </a:p>
      </dgm:t>
    </dgm:pt>
    <dgm:pt modelId="{9F5DA6BC-30FA-4542-8CA7-12580854EBE2}" type="sibTrans" cxnId="{418040FB-E04B-49CB-BB0E-7115C6CD8087}">
      <dgm:prSet/>
      <dgm:spPr/>
      <dgm:t>
        <a:bodyPr/>
        <a:lstStyle/>
        <a:p>
          <a:endParaRPr lang="en-US"/>
        </a:p>
      </dgm:t>
    </dgm:pt>
    <dgm:pt modelId="{70603CE1-C0E0-4248-8373-2D4F2717EBA8}">
      <dgm:prSet phldrT="[Text]"/>
      <dgm:spPr/>
      <dgm:t>
        <a:bodyPr/>
        <a:lstStyle/>
        <a:p>
          <a:endParaRPr lang="en-US" dirty="0"/>
        </a:p>
      </dgm:t>
    </dgm:pt>
    <dgm:pt modelId="{CD23F7B6-127E-4A56-A71E-D7963EEE8B68}" type="parTrans" cxnId="{584F38B1-5C00-43D8-8BFD-4327733583F3}">
      <dgm:prSet/>
      <dgm:spPr/>
      <dgm:t>
        <a:bodyPr/>
        <a:lstStyle/>
        <a:p>
          <a:endParaRPr lang="en-US"/>
        </a:p>
      </dgm:t>
    </dgm:pt>
    <dgm:pt modelId="{B228C25E-23F8-4CA5-8C07-7EFA1852CD9C}" type="sibTrans" cxnId="{584F38B1-5C00-43D8-8BFD-4327733583F3}">
      <dgm:prSet/>
      <dgm:spPr/>
      <dgm:t>
        <a:bodyPr/>
        <a:lstStyle/>
        <a:p>
          <a:endParaRPr lang="en-US"/>
        </a:p>
      </dgm:t>
    </dgm:pt>
    <dgm:pt modelId="{CD2EA29D-C1C1-41CC-91A4-6198A4815AB2}" type="pres">
      <dgm:prSet presAssocID="{F02CE812-6F59-45E0-8A0C-226C3078C10F}" presName="linear" presStyleCnt="0">
        <dgm:presLayoutVars>
          <dgm:animLvl val="lvl"/>
          <dgm:resizeHandles val="exact"/>
        </dgm:presLayoutVars>
      </dgm:prSet>
      <dgm:spPr/>
    </dgm:pt>
    <dgm:pt modelId="{5EB862F0-155F-42BD-AA1D-7158A8782979}" type="pres">
      <dgm:prSet presAssocID="{FBAEC3EA-FA01-43D6-8ECC-DA5D738A6FBB}" presName="parentText" presStyleLbl="node1" presStyleIdx="0" presStyleCnt="2">
        <dgm:presLayoutVars>
          <dgm:chMax val="0"/>
          <dgm:bulletEnabled val="1"/>
        </dgm:presLayoutVars>
      </dgm:prSet>
      <dgm:spPr/>
    </dgm:pt>
    <dgm:pt modelId="{892AC0EE-54E3-464A-8841-8E3BAC162555}" type="pres">
      <dgm:prSet presAssocID="{FBAEC3EA-FA01-43D6-8ECC-DA5D738A6FBB}" presName="childText" presStyleLbl="revTx" presStyleIdx="0" presStyleCnt="2">
        <dgm:presLayoutVars>
          <dgm:bulletEnabled val="1"/>
        </dgm:presLayoutVars>
      </dgm:prSet>
      <dgm:spPr/>
    </dgm:pt>
    <dgm:pt modelId="{DB45ACEF-CA9F-47D1-9307-89149CC6AE5C}" type="pres">
      <dgm:prSet presAssocID="{DA6C4D60-A6C3-44BF-969E-5268003F1A0A}" presName="parentText" presStyleLbl="node1" presStyleIdx="1" presStyleCnt="2">
        <dgm:presLayoutVars>
          <dgm:chMax val="0"/>
          <dgm:bulletEnabled val="1"/>
        </dgm:presLayoutVars>
      </dgm:prSet>
      <dgm:spPr/>
    </dgm:pt>
    <dgm:pt modelId="{483248CC-BC54-4080-B11B-2BD709F0132A}" type="pres">
      <dgm:prSet presAssocID="{DA6C4D60-A6C3-44BF-969E-5268003F1A0A}" presName="childText" presStyleLbl="revTx" presStyleIdx="1" presStyleCnt="2">
        <dgm:presLayoutVars>
          <dgm:bulletEnabled val="1"/>
        </dgm:presLayoutVars>
      </dgm:prSet>
      <dgm:spPr/>
    </dgm:pt>
  </dgm:ptLst>
  <dgm:cxnLst>
    <dgm:cxn modelId="{AD800C0C-07A0-4067-AFBB-EA3172A803B3}" type="presOf" srcId="{FBAEC3EA-FA01-43D6-8ECC-DA5D738A6FBB}" destId="{5EB862F0-155F-42BD-AA1D-7158A8782979}" srcOrd="0" destOrd="0" presId="urn:microsoft.com/office/officeart/2005/8/layout/vList2"/>
    <dgm:cxn modelId="{AAE07B0E-288D-4D5B-8B74-F88C3F930308}" type="presOf" srcId="{B027189D-8A3F-4A94-81E4-C05445191216}" destId="{892AC0EE-54E3-464A-8841-8E3BAC162555}" srcOrd="0" destOrd="1" presId="urn:microsoft.com/office/officeart/2005/8/layout/vList2"/>
    <dgm:cxn modelId="{B5CC0915-F14C-4822-8116-F52CD9CC4A34}" type="presOf" srcId="{53094089-9DCA-43FF-AFAD-3FA5B85ABB0C}" destId="{483248CC-BC54-4080-B11B-2BD709F0132A}" srcOrd="0" destOrd="3" presId="urn:microsoft.com/office/officeart/2005/8/layout/vList2"/>
    <dgm:cxn modelId="{536F8116-4E99-4E31-80ED-EA9FE10C82C1}" type="presOf" srcId="{72CB0914-4D25-451A-829A-0F8A22B279BB}" destId="{892AC0EE-54E3-464A-8841-8E3BAC162555}" srcOrd="0" destOrd="0" presId="urn:microsoft.com/office/officeart/2005/8/layout/vList2"/>
    <dgm:cxn modelId="{F7FAD717-35EA-4804-9506-12ACEFC1ECF7}" type="presOf" srcId="{0394BA1A-CDE1-4818-8666-955268BDB5FB}" destId="{892AC0EE-54E3-464A-8841-8E3BAC162555}" srcOrd="0" destOrd="3" presId="urn:microsoft.com/office/officeart/2005/8/layout/vList2"/>
    <dgm:cxn modelId="{D554001D-12FD-4411-83E8-AD300E1E56F3}" srcId="{FBAEC3EA-FA01-43D6-8ECC-DA5D738A6FBB}" destId="{8DAD5EBA-48DF-4B96-96B5-747E86085801}" srcOrd="2" destOrd="0" parTransId="{00E1C863-1D4C-49F4-BB83-51C1D9FA7F61}" sibTransId="{C8A70689-CAAE-4306-8FF9-6D67E38DC6CB}"/>
    <dgm:cxn modelId="{25419225-A469-4373-B531-9C9869A9E530}" srcId="{FBAEC3EA-FA01-43D6-8ECC-DA5D738A6FBB}" destId="{72CB0914-4D25-451A-829A-0F8A22B279BB}" srcOrd="0" destOrd="0" parTransId="{75FC8E9E-3C62-4EF4-91D7-321FB7CB8454}" sibTransId="{D3A98EFC-BABB-4D42-B4FC-F4FCC1F57AA7}"/>
    <dgm:cxn modelId="{DD48A52E-A017-4FE0-8268-9EFA8040D20A}" type="presOf" srcId="{70603CE1-C0E0-4248-8373-2D4F2717EBA8}" destId="{483248CC-BC54-4080-B11B-2BD709F0132A}" srcOrd="0" destOrd="2" presId="urn:microsoft.com/office/officeart/2005/8/layout/vList2"/>
    <dgm:cxn modelId="{71065041-4D00-445D-B71C-1CE7FF461628}" srcId="{FBAEC3EA-FA01-43D6-8ECC-DA5D738A6FBB}" destId="{0394BA1A-CDE1-4818-8666-955268BDB5FB}" srcOrd="3" destOrd="0" parTransId="{F478A76D-EE93-4820-8B1B-1A9DC20462AF}" sibTransId="{2C1FB7D1-7E46-4053-B252-D5B126B752DF}"/>
    <dgm:cxn modelId="{2A43BF54-A2E8-4F20-8D89-2B09EC68F30A}" srcId="{DA6C4D60-A6C3-44BF-969E-5268003F1A0A}" destId="{73308A05-C8FB-4FE6-94FB-2EDCB8C4537E}" srcOrd="0" destOrd="0" parTransId="{6A5E4C2F-F6F5-48A3-A306-8B68C4855CC2}" sibTransId="{EA87EADF-B0DD-4EE8-8435-A0E603BCF53C}"/>
    <dgm:cxn modelId="{DD8BEA55-00E6-4430-B601-0C9D20B1BA1A}" type="presOf" srcId="{8DAD5EBA-48DF-4B96-96B5-747E86085801}" destId="{892AC0EE-54E3-464A-8841-8E3BAC162555}" srcOrd="0" destOrd="2" presId="urn:microsoft.com/office/officeart/2005/8/layout/vList2"/>
    <dgm:cxn modelId="{190FD796-4A7F-4CB3-B6A4-25A37384C849}" srcId="{F02CE812-6F59-45E0-8A0C-226C3078C10F}" destId="{DA6C4D60-A6C3-44BF-969E-5268003F1A0A}" srcOrd="1" destOrd="0" parTransId="{67A6186F-B98C-4D89-95EA-C0EE2731AD87}" sibTransId="{B3EB1E84-FF99-467F-BAF9-5E9A8E3DBF25}"/>
    <dgm:cxn modelId="{35B9DFA6-1AD6-4C5F-B26D-4F627A8F0E0C}" type="presOf" srcId="{73308A05-C8FB-4FE6-94FB-2EDCB8C4537E}" destId="{483248CC-BC54-4080-B11B-2BD709F0132A}" srcOrd="0" destOrd="0" presId="urn:microsoft.com/office/officeart/2005/8/layout/vList2"/>
    <dgm:cxn modelId="{6151C0AF-F8BC-48C9-A02B-B47D4CD9E8A4}" type="presOf" srcId="{DA6C4D60-A6C3-44BF-969E-5268003F1A0A}" destId="{DB45ACEF-CA9F-47D1-9307-89149CC6AE5C}" srcOrd="0" destOrd="0" presId="urn:microsoft.com/office/officeart/2005/8/layout/vList2"/>
    <dgm:cxn modelId="{584F38B1-5C00-43D8-8BFD-4327733583F3}" srcId="{DA6C4D60-A6C3-44BF-969E-5268003F1A0A}" destId="{70603CE1-C0E0-4248-8373-2D4F2717EBA8}" srcOrd="2" destOrd="0" parTransId="{CD23F7B6-127E-4A56-A71E-D7963EEE8B68}" sibTransId="{B228C25E-23F8-4CA5-8C07-7EFA1852CD9C}"/>
    <dgm:cxn modelId="{862AEFB7-A2B1-40B7-8E3A-7F4374905DBF}" type="presOf" srcId="{0A4F9DC7-D2C7-4D2F-BC96-9F83BAE357B9}" destId="{483248CC-BC54-4080-B11B-2BD709F0132A}" srcOrd="0" destOrd="1" presId="urn:microsoft.com/office/officeart/2005/8/layout/vList2"/>
    <dgm:cxn modelId="{C9D511C8-1448-45D4-83A0-37678F50A5E0}" srcId="{F02CE812-6F59-45E0-8A0C-226C3078C10F}" destId="{FBAEC3EA-FA01-43D6-8ECC-DA5D738A6FBB}" srcOrd="0" destOrd="0" parTransId="{A5F66749-5D08-4BD1-94AA-E7DAE7EE5D3E}" sibTransId="{DC7E2F08-F92F-4061-9539-9E1FFFEDE7B8}"/>
    <dgm:cxn modelId="{6EFE19D0-2B26-48A5-AE4B-C90CCA36B581}" srcId="{FBAEC3EA-FA01-43D6-8ECC-DA5D738A6FBB}" destId="{B027189D-8A3F-4A94-81E4-C05445191216}" srcOrd="1" destOrd="0" parTransId="{AD558BBF-DF04-4150-ACEC-6520D005ABFC}" sibTransId="{CC3E4F3C-58D3-43F1-885D-DE7003E9DD20}"/>
    <dgm:cxn modelId="{19A86AEB-F77A-4A29-8555-443A8A944028}" srcId="{DA6C4D60-A6C3-44BF-969E-5268003F1A0A}" destId="{53094089-9DCA-43FF-AFAD-3FA5B85ABB0C}" srcOrd="3" destOrd="0" parTransId="{F7DD3A1E-B2FF-47ED-B352-F2A1757AD3AB}" sibTransId="{B618846E-44C1-47D9-8D20-05F0651DE43D}"/>
    <dgm:cxn modelId="{981366F7-D5D0-4DD8-971C-9D4CC7661CDC}" type="presOf" srcId="{F02CE812-6F59-45E0-8A0C-226C3078C10F}" destId="{CD2EA29D-C1C1-41CC-91A4-6198A4815AB2}" srcOrd="0" destOrd="0" presId="urn:microsoft.com/office/officeart/2005/8/layout/vList2"/>
    <dgm:cxn modelId="{418040FB-E04B-49CB-BB0E-7115C6CD8087}" srcId="{DA6C4D60-A6C3-44BF-969E-5268003F1A0A}" destId="{0A4F9DC7-D2C7-4D2F-BC96-9F83BAE357B9}" srcOrd="1" destOrd="0" parTransId="{FF992E78-BCEE-4E12-B22F-6575B0608AD0}" sibTransId="{9F5DA6BC-30FA-4542-8CA7-12580854EBE2}"/>
    <dgm:cxn modelId="{50F764A3-67CD-4945-BABB-4FF91B70242F}" type="presParOf" srcId="{CD2EA29D-C1C1-41CC-91A4-6198A4815AB2}" destId="{5EB862F0-155F-42BD-AA1D-7158A8782979}" srcOrd="0" destOrd="0" presId="urn:microsoft.com/office/officeart/2005/8/layout/vList2"/>
    <dgm:cxn modelId="{33EF367C-78AE-41FA-AF33-ED6C3096F26B}" type="presParOf" srcId="{CD2EA29D-C1C1-41CC-91A4-6198A4815AB2}" destId="{892AC0EE-54E3-464A-8841-8E3BAC162555}" srcOrd="1" destOrd="0" presId="urn:microsoft.com/office/officeart/2005/8/layout/vList2"/>
    <dgm:cxn modelId="{6328DEEA-76A3-446B-9635-8FA951F199FE}" type="presParOf" srcId="{CD2EA29D-C1C1-41CC-91A4-6198A4815AB2}" destId="{DB45ACEF-CA9F-47D1-9307-89149CC6AE5C}" srcOrd="2" destOrd="0" presId="urn:microsoft.com/office/officeart/2005/8/layout/vList2"/>
    <dgm:cxn modelId="{547AA67C-CB3F-4318-9027-51A4276B74C1}" type="presParOf" srcId="{CD2EA29D-C1C1-41CC-91A4-6198A4815AB2}" destId="{483248CC-BC54-4080-B11B-2BD709F0132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2CE812-6F59-45E0-8A0C-226C3078C1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AEC3EA-FA01-43D6-8ECC-DA5D738A6FBB}">
      <dgm:prSet phldrT="[Text]"/>
      <dgm:spPr>
        <a:solidFill>
          <a:srgbClr val="C9DAB3"/>
        </a:solidFill>
        <a:effectLst>
          <a:outerShdw blurRad="50800" dist="38100" dir="2700000" algn="tl" rotWithShape="0">
            <a:prstClr val="black">
              <a:alpha val="40000"/>
            </a:prstClr>
          </a:outerShdw>
        </a:effectLst>
      </dgm:spPr>
      <dgm:t>
        <a:bodyPr/>
        <a:lstStyle/>
        <a:p>
          <a:endParaRPr lang="en-US" dirty="0">
            <a:solidFill>
              <a:schemeClr val="tx1"/>
            </a:solidFill>
          </a:endParaRPr>
        </a:p>
      </dgm:t>
    </dgm:pt>
    <dgm:pt modelId="{A5F66749-5D08-4BD1-94AA-E7DAE7EE5D3E}" type="parTrans" cxnId="{C9D511C8-1448-45D4-83A0-37678F50A5E0}">
      <dgm:prSet/>
      <dgm:spPr/>
      <dgm:t>
        <a:bodyPr/>
        <a:lstStyle/>
        <a:p>
          <a:endParaRPr lang="en-US"/>
        </a:p>
      </dgm:t>
    </dgm:pt>
    <dgm:pt modelId="{DC7E2F08-F92F-4061-9539-9E1FFFEDE7B8}" type="sibTrans" cxnId="{C9D511C8-1448-45D4-83A0-37678F50A5E0}">
      <dgm:prSet/>
      <dgm:spPr/>
      <dgm:t>
        <a:bodyPr/>
        <a:lstStyle/>
        <a:p>
          <a:endParaRPr lang="en-US"/>
        </a:p>
      </dgm:t>
    </dgm:pt>
    <dgm:pt modelId="{DA6C4D60-A6C3-44BF-969E-5268003F1A0A}">
      <dgm:prSet phldrT="[Text]"/>
      <dgm:spPr>
        <a:solidFill>
          <a:srgbClr val="9FAFBB"/>
        </a:solidFill>
        <a:effectLst>
          <a:outerShdw blurRad="50800" dist="38100" dir="2700000" algn="tl" rotWithShape="0">
            <a:prstClr val="black">
              <a:alpha val="40000"/>
            </a:prstClr>
          </a:outerShdw>
        </a:effectLst>
      </dgm:spPr>
      <dgm:t>
        <a:bodyPr/>
        <a:lstStyle/>
        <a:p>
          <a:endParaRPr lang="en-US" dirty="0">
            <a:solidFill>
              <a:schemeClr val="tx1"/>
            </a:solidFill>
          </a:endParaRPr>
        </a:p>
      </dgm:t>
    </dgm:pt>
    <dgm:pt modelId="{67A6186F-B98C-4D89-95EA-C0EE2731AD87}" type="parTrans" cxnId="{190FD796-4A7F-4CB3-B6A4-25A37384C849}">
      <dgm:prSet/>
      <dgm:spPr/>
      <dgm:t>
        <a:bodyPr/>
        <a:lstStyle/>
        <a:p>
          <a:endParaRPr lang="en-US"/>
        </a:p>
      </dgm:t>
    </dgm:pt>
    <dgm:pt modelId="{B3EB1E84-FF99-467F-BAF9-5E9A8E3DBF25}" type="sibTrans" cxnId="{190FD796-4A7F-4CB3-B6A4-25A37384C849}">
      <dgm:prSet/>
      <dgm:spPr/>
      <dgm:t>
        <a:bodyPr/>
        <a:lstStyle/>
        <a:p>
          <a:endParaRPr lang="en-US"/>
        </a:p>
      </dgm:t>
    </dgm:pt>
    <dgm:pt modelId="{53094089-9DCA-43FF-AFAD-3FA5B85ABB0C}">
      <dgm:prSet phldrT="[Text]"/>
      <dgm:spPr/>
      <dgm:t>
        <a:bodyPr/>
        <a:lstStyle/>
        <a:p>
          <a:endParaRPr lang="en-US" dirty="0"/>
        </a:p>
      </dgm:t>
    </dgm:pt>
    <dgm:pt modelId="{F7DD3A1E-B2FF-47ED-B352-F2A1757AD3AB}" type="parTrans" cxnId="{19A86AEB-F77A-4A29-8555-443A8A944028}">
      <dgm:prSet/>
      <dgm:spPr/>
      <dgm:t>
        <a:bodyPr/>
        <a:lstStyle/>
        <a:p>
          <a:endParaRPr lang="en-US"/>
        </a:p>
      </dgm:t>
    </dgm:pt>
    <dgm:pt modelId="{B618846E-44C1-47D9-8D20-05F0651DE43D}" type="sibTrans" cxnId="{19A86AEB-F77A-4A29-8555-443A8A944028}">
      <dgm:prSet/>
      <dgm:spPr/>
      <dgm:t>
        <a:bodyPr/>
        <a:lstStyle/>
        <a:p>
          <a:endParaRPr lang="en-US"/>
        </a:p>
      </dgm:t>
    </dgm:pt>
    <dgm:pt modelId="{D312B2A5-46F3-42C0-A385-1E8657C413CC}">
      <dgm:prSet phldrT="[Text]"/>
      <dgm:spPr/>
      <dgm:t>
        <a:bodyPr/>
        <a:lstStyle/>
        <a:p>
          <a:endParaRPr lang="en-US" dirty="0"/>
        </a:p>
      </dgm:t>
    </dgm:pt>
    <dgm:pt modelId="{1D7ACA7E-6557-45B2-8DB3-0B68505D72FB}" type="parTrans" cxnId="{BD9C9D27-BDDB-4EE6-8862-9B4ADF7734F7}">
      <dgm:prSet/>
      <dgm:spPr/>
      <dgm:t>
        <a:bodyPr/>
        <a:lstStyle/>
        <a:p>
          <a:endParaRPr lang="en-US"/>
        </a:p>
      </dgm:t>
    </dgm:pt>
    <dgm:pt modelId="{F69DE634-8B85-4FCB-9F80-8025F6A8293E}" type="sibTrans" cxnId="{BD9C9D27-BDDB-4EE6-8862-9B4ADF7734F7}">
      <dgm:prSet/>
      <dgm:spPr/>
      <dgm:t>
        <a:bodyPr/>
        <a:lstStyle/>
        <a:p>
          <a:endParaRPr lang="en-US"/>
        </a:p>
      </dgm:t>
    </dgm:pt>
    <dgm:pt modelId="{A32F6C5D-497F-4772-980A-32F3654C9157}">
      <dgm:prSet phldrT="[Text]"/>
      <dgm:spPr/>
      <dgm:t>
        <a:bodyPr/>
        <a:lstStyle/>
        <a:p>
          <a:endParaRPr lang="en-US" dirty="0"/>
        </a:p>
      </dgm:t>
    </dgm:pt>
    <dgm:pt modelId="{F4615550-4C9B-4B66-B8DE-618CEB1D8D8E}" type="parTrans" cxnId="{B1C333C7-535F-468E-AF64-2F5914E84340}">
      <dgm:prSet/>
      <dgm:spPr/>
      <dgm:t>
        <a:bodyPr/>
        <a:lstStyle/>
        <a:p>
          <a:endParaRPr lang="en-US"/>
        </a:p>
      </dgm:t>
    </dgm:pt>
    <dgm:pt modelId="{41354873-6041-470A-9F0D-D899DE72787D}" type="sibTrans" cxnId="{B1C333C7-535F-468E-AF64-2F5914E84340}">
      <dgm:prSet/>
      <dgm:spPr/>
      <dgm:t>
        <a:bodyPr/>
        <a:lstStyle/>
        <a:p>
          <a:endParaRPr lang="en-US"/>
        </a:p>
      </dgm:t>
    </dgm:pt>
    <dgm:pt modelId="{72202B10-F0D6-4A93-B229-52CA0A2E5DA0}">
      <dgm:prSet phldrT="[Text]"/>
      <dgm:spPr/>
      <dgm:t>
        <a:bodyPr/>
        <a:lstStyle/>
        <a:p>
          <a:endParaRPr lang="en-US" dirty="0"/>
        </a:p>
      </dgm:t>
    </dgm:pt>
    <dgm:pt modelId="{4F601215-52DC-47D1-A9EF-AADDAA5DADEF}" type="parTrans" cxnId="{4F6A5FA0-D563-4F75-B458-A5E6F8348B23}">
      <dgm:prSet/>
      <dgm:spPr/>
      <dgm:t>
        <a:bodyPr/>
        <a:lstStyle/>
        <a:p>
          <a:endParaRPr lang="en-US"/>
        </a:p>
      </dgm:t>
    </dgm:pt>
    <dgm:pt modelId="{48AD3535-517E-4296-9A44-24A0B1CE83C6}" type="sibTrans" cxnId="{4F6A5FA0-D563-4F75-B458-A5E6F8348B23}">
      <dgm:prSet/>
      <dgm:spPr/>
      <dgm:t>
        <a:bodyPr/>
        <a:lstStyle/>
        <a:p>
          <a:endParaRPr lang="en-US"/>
        </a:p>
      </dgm:t>
    </dgm:pt>
    <dgm:pt modelId="{72719D0C-ED20-43B6-974E-FBF557AC08A5}">
      <dgm:prSet phldrT="[Text]"/>
      <dgm:spPr/>
      <dgm:t>
        <a:bodyPr/>
        <a:lstStyle/>
        <a:p>
          <a:endParaRPr lang="en-US" dirty="0"/>
        </a:p>
      </dgm:t>
    </dgm:pt>
    <dgm:pt modelId="{923D9103-82DA-48BD-87A5-5543F17715A5}" type="parTrans" cxnId="{6C7A8C91-A50D-4CF0-8B2E-67454B0EEFE3}">
      <dgm:prSet/>
      <dgm:spPr/>
      <dgm:t>
        <a:bodyPr/>
        <a:lstStyle/>
        <a:p>
          <a:endParaRPr lang="en-US"/>
        </a:p>
      </dgm:t>
    </dgm:pt>
    <dgm:pt modelId="{943B569F-38E2-4D5D-B38D-AC9BC412832F}" type="sibTrans" cxnId="{6C7A8C91-A50D-4CF0-8B2E-67454B0EEFE3}">
      <dgm:prSet/>
      <dgm:spPr/>
      <dgm:t>
        <a:bodyPr/>
        <a:lstStyle/>
        <a:p>
          <a:endParaRPr lang="en-US"/>
        </a:p>
      </dgm:t>
    </dgm:pt>
    <dgm:pt modelId="{B52F3477-DEBC-48A1-B3CD-588FC150DF9F}">
      <dgm:prSet phldrT="[Text]"/>
      <dgm:spPr/>
      <dgm:t>
        <a:bodyPr/>
        <a:lstStyle/>
        <a:p>
          <a:endParaRPr lang="en-US" dirty="0"/>
        </a:p>
      </dgm:t>
    </dgm:pt>
    <dgm:pt modelId="{7A243E60-2674-418E-B288-BBB89B38FDD2}" type="parTrans" cxnId="{3BEC7049-271C-4CC0-9C3D-FA035C630FBF}">
      <dgm:prSet/>
      <dgm:spPr/>
      <dgm:t>
        <a:bodyPr/>
        <a:lstStyle/>
        <a:p>
          <a:endParaRPr lang="en-US"/>
        </a:p>
      </dgm:t>
    </dgm:pt>
    <dgm:pt modelId="{283EF661-8E3D-4A47-817C-9BAA3F8DAFAE}" type="sibTrans" cxnId="{3BEC7049-271C-4CC0-9C3D-FA035C630FBF}">
      <dgm:prSet/>
      <dgm:spPr/>
      <dgm:t>
        <a:bodyPr/>
        <a:lstStyle/>
        <a:p>
          <a:endParaRPr lang="en-US"/>
        </a:p>
      </dgm:t>
    </dgm:pt>
    <dgm:pt modelId="{5F3350B6-0B03-460E-A21A-0887B8C99C6F}">
      <dgm:prSet phldrT="[Text]"/>
      <dgm:spPr/>
      <dgm:t>
        <a:bodyPr/>
        <a:lstStyle/>
        <a:p>
          <a:endParaRPr lang="en-US" dirty="0"/>
        </a:p>
      </dgm:t>
    </dgm:pt>
    <dgm:pt modelId="{8BD87960-C4A4-47C1-B045-3944FD769CA1}" type="parTrans" cxnId="{C5186192-B275-4CBF-9175-A0F96AE387F5}">
      <dgm:prSet/>
      <dgm:spPr/>
      <dgm:t>
        <a:bodyPr/>
        <a:lstStyle/>
        <a:p>
          <a:endParaRPr lang="en-US"/>
        </a:p>
      </dgm:t>
    </dgm:pt>
    <dgm:pt modelId="{58988C0D-B461-49A0-AFCA-A138EEEB5E97}" type="sibTrans" cxnId="{C5186192-B275-4CBF-9175-A0F96AE387F5}">
      <dgm:prSet/>
      <dgm:spPr/>
      <dgm:t>
        <a:bodyPr/>
        <a:lstStyle/>
        <a:p>
          <a:endParaRPr lang="en-US"/>
        </a:p>
      </dgm:t>
    </dgm:pt>
    <dgm:pt modelId="{748AC35F-D17A-4F70-8507-FDCB4F77B5B3}">
      <dgm:prSet phldrT="[Text]"/>
      <dgm:spPr/>
      <dgm:t>
        <a:bodyPr/>
        <a:lstStyle/>
        <a:p>
          <a:endParaRPr lang="en-US" dirty="0"/>
        </a:p>
      </dgm:t>
    </dgm:pt>
    <dgm:pt modelId="{50E26A87-F731-4525-9D4A-824BBE534BDC}" type="parTrans" cxnId="{0BF5F517-5AF4-44F2-94ED-00EC7B0CE536}">
      <dgm:prSet/>
      <dgm:spPr/>
      <dgm:t>
        <a:bodyPr/>
        <a:lstStyle/>
        <a:p>
          <a:endParaRPr lang="en-US"/>
        </a:p>
      </dgm:t>
    </dgm:pt>
    <dgm:pt modelId="{638C1B71-7FB5-44DE-97CA-67F8FF4002DB}" type="sibTrans" cxnId="{0BF5F517-5AF4-44F2-94ED-00EC7B0CE536}">
      <dgm:prSet/>
      <dgm:spPr/>
      <dgm:t>
        <a:bodyPr/>
        <a:lstStyle/>
        <a:p>
          <a:endParaRPr lang="en-US"/>
        </a:p>
      </dgm:t>
    </dgm:pt>
    <dgm:pt modelId="{CD2EA29D-C1C1-41CC-91A4-6198A4815AB2}" type="pres">
      <dgm:prSet presAssocID="{F02CE812-6F59-45E0-8A0C-226C3078C10F}" presName="linear" presStyleCnt="0">
        <dgm:presLayoutVars>
          <dgm:animLvl val="lvl"/>
          <dgm:resizeHandles val="exact"/>
        </dgm:presLayoutVars>
      </dgm:prSet>
      <dgm:spPr/>
    </dgm:pt>
    <dgm:pt modelId="{5EB862F0-155F-42BD-AA1D-7158A8782979}" type="pres">
      <dgm:prSet presAssocID="{FBAEC3EA-FA01-43D6-8ECC-DA5D738A6FBB}" presName="parentText" presStyleLbl="node1" presStyleIdx="0" presStyleCnt="2" custScaleY="101798" custLinFactNeighborY="-7537">
        <dgm:presLayoutVars>
          <dgm:chMax val="0"/>
          <dgm:bulletEnabled val="1"/>
        </dgm:presLayoutVars>
      </dgm:prSet>
      <dgm:spPr/>
    </dgm:pt>
    <dgm:pt modelId="{892AC0EE-54E3-464A-8841-8E3BAC162555}" type="pres">
      <dgm:prSet presAssocID="{FBAEC3EA-FA01-43D6-8ECC-DA5D738A6FBB}" presName="childText" presStyleLbl="revTx" presStyleIdx="0" presStyleCnt="2">
        <dgm:presLayoutVars>
          <dgm:bulletEnabled val="1"/>
        </dgm:presLayoutVars>
      </dgm:prSet>
      <dgm:spPr/>
    </dgm:pt>
    <dgm:pt modelId="{DB45ACEF-CA9F-47D1-9307-89149CC6AE5C}" type="pres">
      <dgm:prSet presAssocID="{DA6C4D60-A6C3-44BF-969E-5268003F1A0A}" presName="parentText" presStyleLbl="node1" presStyleIdx="1" presStyleCnt="2" custLinFactNeighborY="4356">
        <dgm:presLayoutVars>
          <dgm:chMax val="0"/>
          <dgm:bulletEnabled val="1"/>
        </dgm:presLayoutVars>
      </dgm:prSet>
      <dgm:spPr/>
    </dgm:pt>
    <dgm:pt modelId="{483248CC-BC54-4080-B11B-2BD709F0132A}" type="pres">
      <dgm:prSet presAssocID="{DA6C4D60-A6C3-44BF-969E-5268003F1A0A}" presName="childText" presStyleLbl="revTx" presStyleIdx="1" presStyleCnt="2">
        <dgm:presLayoutVars>
          <dgm:bulletEnabled val="1"/>
        </dgm:presLayoutVars>
      </dgm:prSet>
      <dgm:spPr/>
    </dgm:pt>
  </dgm:ptLst>
  <dgm:cxnLst>
    <dgm:cxn modelId="{AD800C0C-07A0-4067-AFBB-EA3172A803B3}" type="presOf" srcId="{FBAEC3EA-FA01-43D6-8ECC-DA5D738A6FBB}" destId="{5EB862F0-155F-42BD-AA1D-7158A8782979}" srcOrd="0" destOrd="0" presId="urn:microsoft.com/office/officeart/2005/8/layout/vList2"/>
    <dgm:cxn modelId="{B5CC0915-F14C-4822-8116-F52CD9CC4A34}" type="presOf" srcId="{53094089-9DCA-43FF-AFAD-3FA5B85ABB0C}" destId="{483248CC-BC54-4080-B11B-2BD709F0132A}" srcOrd="0" destOrd="3" presId="urn:microsoft.com/office/officeart/2005/8/layout/vList2"/>
    <dgm:cxn modelId="{0BF5F517-5AF4-44F2-94ED-00EC7B0CE536}" srcId="{DA6C4D60-A6C3-44BF-969E-5268003F1A0A}" destId="{748AC35F-D17A-4F70-8507-FDCB4F77B5B3}" srcOrd="2" destOrd="0" parTransId="{50E26A87-F731-4525-9D4A-824BBE534BDC}" sibTransId="{638C1B71-7FB5-44DE-97CA-67F8FF4002DB}"/>
    <dgm:cxn modelId="{BD9C9D27-BDDB-4EE6-8862-9B4ADF7734F7}" srcId="{FBAEC3EA-FA01-43D6-8ECC-DA5D738A6FBB}" destId="{D312B2A5-46F3-42C0-A385-1E8657C413CC}" srcOrd="0" destOrd="0" parTransId="{1D7ACA7E-6557-45B2-8DB3-0B68505D72FB}" sibTransId="{F69DE634-8B85-4FCB-9F80-8025F6A8293E}"/>
    <dgm:cxn modelId="{25E90A33-7B4B-4E19-98C5-99BE79A1DB1F}" type="presOf" srcId="{72719D0C-ED20-43B6-974E-FBF557AC08A5}" destId="{892AC0EE-54E3-464A-8841-8E3BAC162555}" srcOrd="0" destOrd="3" presId="urn:microsoft.com/office/officeart/2005/8/layout/vList2"/>
    <dgm:cxn modelId="{70C81636-C203-46AD-AB12-1180E1350C69}" type="presOf" srcId="{B52F3477-DEBC-48A1-B3CD-588FC150DF9F}" destId="{483248CC-BC54-4080-B11B-2BD709F0132A}" srcOrd="0" destOrd="0" presId="urn:microsoft.com/office/officeart/2005/8/layout/vList2"/>
    <dgm:cxn modelId="{FDAFA843-C79F-4936-BA03-2E87619C70C8}" type="presOf" srcId="{A32F6C5D-497F-4772-980A-32F3654C9157}" destId="{892AC0EE-54E3-464A-8841-8E3BAC162555}" srcOrd="0" destOrd="1" presId="urn:microsoft.com/office/officeart/2005/8/layout/vList2"/>
    <dgm:cxn modelId="{3BEC7049-271C-4CC0-9C3D-FA035C630FBF}" srcId="{DA6C4D60-A6C3-44BF-969E-5268003F1A0A}" destId="{B52F3477-DEBC-48A1-B3CD-588FC150DF9F}" srcOrd="0" destOrd="0" parTransId="{7A243E60-2674-418E-B288-BBB89B38FDD2}" sibTransId="{283EF661-8E3D-4A47-817C-9BAA3F8DAFAE}"/>
    <dgm:cxn modelId="{6351CF69-AC21-47EF-BBE8-4396DE91A7E3}" type="presOf" srcId="{D312B2A5-46F3-42C0-A385-1E8657C413CC}" destId="{892AC0EE-54E3-464A-8841-8E3BAC162555}" srcOrd="0" destOrd="0" presId="urn:microsoft.com/office/officeart/2005/8/layout/vList2"/>
    <dgm:cxn modelId="{B72D2D58-9652-4629-A0B4-882C638E079B}" type="presOf" srcId="{748AC35F-D17A-4F70-8507-FDCB4F77B5B3}" destId="{483248CC-BC54-4080-B11B-2BD709F0132A}" srcOrd="0" destOrd="2" presId="urn:microsoft.com/office/officeart/2005/8/layout/vList2"/>
    <dgm:cxn modelId="{6C7A8C91-A50D-4CF0-8B2E-67454B0EEFE3}" srcId="{FBAEC3EA-FA01-43D6-8ECC-DA5D738A6FBB}" destId="{72719D0C-ED20-43B6-974E-FBF557AC08A5}" srcOrd="3" destOrd="0" parTransId="{923D9103-82DA-48BD-87A5-5543F17715A5}" sibTransId="{943B569F-38E2-4D5D-B38D-AC9BC412832F}"/>
    <dgm:cxn modelId="{C5186192-B275-4CBF-9175-A0F96AE387F5}" srcId="{DA6C4D60-A6C3-44BF-969E-5268003F1A0A}" destId="{5F3350B6-0B03-460E-A21A-0887B8C99C6F}" srcOrd="1" destOrd="0" parTransId="{8BD87960-C4A4-47C1-B045-3944FD769CA1}" sibTransId="{58988C0D-B461-49A0-AFCA-A138EEEB5E97}"/>
    <dgm:cxn modelId="{190FD796-4A7F-4CB3-B6A4-25A37384C849}" srcId="{F02CE812-6F59-45E0-8A0C-226C3078C10F}" destId="{DA6C4D60-A6C3-44BF-969E-5268003F1A0A}" srcOrd="1" destOrd="0" parTransId="{67A6186F-B98C-4D89-95EA-C0EE2731AD87}" sibTransId="{B3EB1E84-FF99-467F-BAF9-5E9A8E3DBF25}"/>
    <dgm:cxn modelId="{27835E9C-1708-4FEA-95A3-DD1878376E42}" type="presOf" srcId="{5F3350B6-0B03-460E-A21A-0887B8C99C6F}" destId="{483248CC-BC54-4080-B11B-2BD709F0132A}" srcOrd="0" destOrd="1" presId="urn:microsoft.com/office/officeart/2005/8/layout/vList2"/>
    <dgm:cxn modelId="{4F6A5FA0-D563-4F75-B458-A5E6F8348B23}" srcId="{FBAEC3EA-FA01-43D6-8ECC-DA5D738A6FBB}" destId="{72202B10-F0D6-4A93-B229-52CA0A2E5DA0}" srcOrd="2" destOrd="0" parTransId="{4F601215-52DC-47D1-A9EF-AADDAA5DADEF}" sibTransId="{48AD3535-517E-4296-9A44-24A0B1CE83C6}"/>
    <dgm:cxn modelId="{6151C0AF-F8BC-48C9-A02B-B47D4CD9E8A4}" type="presOf" srcId="{DA6C4D60-A6C3-44BF-969E-5268003F1A0A}" destId="{DB45ACEF-CA9F-47D1-9307-89149CC6AE5C}" srcOrd="0" destOrd="0" presId="urn:microsoft.com/office/officeart/2005/8/layout/vList2"/>
    <dgm:cxn modelId="{B1C333C7-535F-468E-AF64-2F5914E84340}" srcId="{FBAEC3EA-FA01-43D6-8ECC-DA5D738A6FBB}" destId="{A32F6C5D-497F-4772-980A-32F3654C9157}" srcOrd="1" destOrd="0" parTransId="{F4615550-4C9B-4B66-B8DE-618CEB1D8D8E}" sibTransId="{41354873-6041-470A-9F0D-D899DE72787D}"/>
    <dgm:cxn modelId="{C9D511C8-1448-45D4-83A0-37678F50A5E0}" srcId="{F02CE812-6F59-45E0-8A0C-226C3078C10F}" destId="{FBAEC3EA-FA01-43D6-8ECC-DA5D738A6FBB}" srcOrd="0" destOrd="0" parTransId="{A5F66749-5D08-4BD1-94AA-E7DAE7EE5D3E}" sibTransId="{DC7E2F08-F92F-4061-9539-9E1FFFEDE7B8}"/>
    <dgm:cxn modelId="{19A86AEB-F77A-4A29-8555-443A8A944028}" srcId="{DA6C4D60-A6C3-44BF-969E-5268003F1A0A}" destId="{53094089-9DCA-43FF-AFAD-3FA5B85ABB0C}" srcOrd="3" destOrd="0" parTransId="{F7DD3A1E-B2FF-47ED-B352-F2A1757AD3AB}" sibTransId="{B618846E-44C1-47D9-8D20-05F0651DE43D}"/>
    <dgm:cxn modelId="{D584C0F4-2BAB-4794-A198-637EE7DCC6D6}" type="presOf" srcId="{72202B10-F0D6-4A93-B229-52CA0A2E5DA0}" destId="{892AC0EE-54E3-464A-8841-8E3BAC162555}" srcOrd="0" destOrd="2" presId="urn:microsoft.com/office/officeart/2005/8/layout/vList2"/>
    <dgm:cxn modelId="{981366F7-D5D0-4DD8-971C-9D4CC7661CDC}" type="presOf" srcId="{F02CE812-6F59-45E0-8A0C-226C3078C10F}" destId="{CD2EA29D-C1C1-41CC-91A4-6198A4815AB2}" srcOrd="0" destOrd="0" presId="urn:microsoft.com/office/officeart/2005/8/layout/vList2"/>
    <dgm:cxn modelId="{50F764A3-67CD-4945-BABB-4FF91B70242F}" type="presParOf" srcId="{CD2EA29D-C1C1-41CC-91A4-6198A4815AB2}" destId="{5EB862F0-155F-42BD-AA1D-7158A8782979}" srcOrd="0" destOrd="0" presId="urn:microsoft.com/office/officeart/2005/8/layout/vList2"/>
    <dgm:cxn modelId="{33EF367C-78AE-41FA-AF33-ED6C3096F26B}" type="presParOf" srcId="{CD2EA29D-C1C1-41CC-91A4-6198A4815AB2}" destId="{892AC0EE-54E3-464A-8841-8E3BAC162555}" srcOrd="1" destOrd="0" presId="urn:microsoft.com/office/officeart/2005/8/layout/vList2"/>
    <dgm:cxn modelId="{6328DEEA-76A3-446B-9635-8FA951F199FE}" type="presParOf" srcId="{CD2EA29D-C1C1-41CC-91A4-6198A4815AB2}" destId="{DB45ACEF-CA9F-47D1-9307-89149CC6AE5C}" srcOrd="2" destOrd="0" presId="urn:microsoft.com/office/officeart/2005/8/layout/vList2"/>
    <dgm:cxn modelId="{547AA67C-CB3F-4318-9027-51A4276B74C1}" type="presParOf" srcId="{CD2EA29D-C1C1-41CC-91A4-6198A4815AB2}" destId="{483248CC-BC54-4080-B11B-2BD709F0132A}"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50C9FE-58DD-4A7B-8F31-62A1AF26B9D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10FC229-7122-474B-B517-858F557A3D29}">
      <dgm:prSet phldrT="[Text]"/>
      <dgm:spPr>
        <a:solidFill>
          <a:srgbClr val="9FAFBB"/>
        </a:solidFill>
        <a:effectLst>
          <a:outerShdw blurRad="50800" dist="38100" dir="2700000" algn="tl" rotWithShape="0">
            <a:prstClr val="black">
              <a:alpha val="40000"/>
            </a:prstClr>
          </a:outerShdw>
        </a:effectLst>
      </dgm:spPr>
      <dgm:t>
        <a:bodyPr/>
        <a:lstStyle/>
        <a:p>
          <a:endParaRPr lang="en-US" dirty="0"/>
        </a:p>
      </dgm:t>
    </dgm:pt>
    <dgm:pt modelId="{F3B62E11-41C6-40C6-859E-6F93E5BD9F49}" type="parTrans" cxnId="{D8EB17BE-FD60-4544-8C53-369697D57C5D}">
      <dgm:prSet/>
      <dgm:spPr/>
      <dgm:t>
        <a:bodyPr/>
        <a:lstStyle/>
        <a:p>
          <a:endParaRPr lang="en-US"/>
        </a:p>
      </dgm:t>
    </dgm:pt>
    <dgm:pt modelId="{F6F5A51D-0BFE-4E7E-A76C-4D962EC74AA4}" type="sibTrans" cxnId="{D8EB17BE-FD60-4544-8C53-369697D57C5D}">
      <dgm:prSet/>
      <dgm:spPr/>
      <dgm:t>
        <a:bodyPr/>
        <a:lstStyle/>
        <a:p>
          <a:endParaRPr lang="en-US"/>
        </a:p>
      </dgm:t>
    </dgm:pt>
    <dgm:pt modelId="{46157F96-7751-460D-982D-2511BD861002}">
      <dgm:prSet phldrT="[Text]"/>
      <dgm:spPr/>
      <dgm:t>
        <a:bodyPr/>
        <a:lstStyle/>
        <a:p>
          <a:endParaRPr lang="en-US" dirty="0"/>
        </a:p>
      </dgm:t>
    </dgm:pt>
    <dgm:pt modelId="{DABC25C4-8190-42C2-84A2-5D083BD4AC05}" type="parTrans" cxnId="{53F9A501-B4DA-4499-B23C-CE9FECAF5D7A}">
      <dgm:prSet/>
      <dgm:spPr/>
      <dgm:t>
        <a:bodyPr/>
        <a:lstStyle/>
        <a:p>
          <a:endParaRPr lang="en-US"/>
        </a:p>
      </dgm:t>
    </dgm:pt>
    <dgm:pt modelId="{40EB45A8-3F0E-4B0D-B012-42D37F17A71E}" type="sibTrans" cxnId="{53F9A501-B4DA-4499-B23C-CE9FECAF5D7A}">
      <dgm:prSet/>
      <dgm:spPr/>
      <dgm:t>
        <a:bodyPr/>
        <a:lstStyle/>
        <a:p>
          <a:endParaRPr lang="en-US"/>
        </a:p>
      </dgm:t>
    </dgm:pt>
    <dgm:pt modelId="{8B02F621-B83A-44FA-B699-63B4FAE4FBFB}">
      <dgm:prSet phldrT="[Text]"/>
      <dgm:spPr>
        <a:solidFill>
          <a:srgbClr val="C9DAB3"/>
        </a:solidFill>
        <a:effectLst>
          <a:outerShdw blurRad="50800" dist="38100" dir="2700000" algn="tl" rotWithShape="0">
            <a:prstClr val="black">
              <a:alpha val="40000"/>
            </a:prstClr>
          </a:outerShdw>
        </a:effectLst>
      </dgm:spPr>
      <dgm:t>
        <a:bodyPr/>
        <a:lstStyle/>
        <a:p>
          <a:endParaRPr lang="en-US" dirty="0"/>
        </a:p>
      </dgm:t>
    </dgm:pt>
    <dgm:pt modelId="{A3159596-101B-4CE8-BB0D-F251CE5E1104}" type="parTrans" cxnId="{4A9A43C2-99C6-4CDB-80D4-E2DC221ADE1F}">
      <dgm:prSet/>
      <dgm:spPr/>
      <dgm:t>
        <a:bodyPr/>
        <a:lstStyle/>
        <a:p>
          <a:endParaRPr lang="en-US"/>
        </a:p>
      </dgm:t>
    </dgm:pt>
    <dgm:pt modelId="{033EB8F2-2BB2-48AD-A443-12B1FB390CF4}" type="sibTrans" cxnId="{4A9A43C2-99C6-4CDB-80D4-E2DC221ADE1F}">
      <dgm:prSet/>
      <dgm:spPr/>
      <dgm:t>
        <a:bodyPr/>
        <a:lstStyle/>
        <a:p>
          <a:endParaRPr lang="en-US"/>
        </a:p>
      </dgm:t>
    </dgm:pt>
    <dgm:pt modelId="{07CF004B-4734-4287-A5B9-A78360AB1099}">
      <dgm:prSet phldrT="[Text]"/>
      <dgm:spPr/>
      <dgm:t>
        <a:bodyPr/>
        <a:lstStyle/>
        <a:p>
          <a:endParaRPr lang="en-US" dirty="0"/>
        </a:p>
      </dgm:t>
    </dgm:pt>
    <dgm:pt modelId="{F2A6F3CC-811B-42A4-A3B0-C1A4CF4B28D9}" type="parTrans" cxnId="{1C4500C3-B3EF-4186-B859-238497F2E7D5}">
      <dgm:prSet/>
      <dgm:spPr/>
      <dgm:t>
        <a:bodyPr/>
        <a:lstStyle/>
        <a:p>
          <a:endParaRPr lang="en-US"/>
        </a:p>
      </dgm:t>
    </dgm:pt>
    <dgm:pt modelId="{340125C0-3D78-4CA7-9A47-51F95FCE6C4C}" type="sibTrans" cxnId="{1C4500C3-B3EF-4186-B859-238497F2E7D5}">
      <dgm:prSet/>
      <dgm:spPr/>
      <dgm:t>
        <a:bodyPr/>
        <a:lstStyle/>
        <a:p>
          <a:endParaRPr lang="en-US"/>
        </a:p>
      </dgm:t>
    </dgm:pt>
    <dgm:pt modelId="{C5F413CB-416A-4536-AB9C-C33892AC5008}">
      <dgm:prSet phldrT="[Text]"/>
      <dgm:spPr/>
      <dgm:t>
        <a:bodyPr/>
        <a:lstStyle/>
        <a:p>
          <a:endParaRPr lang="en-US" dirty="0"/>
        </a:p>
      </dgm:t>
    </dgm:pt>
    <dgm:pt modelId="{0130F248-79E4-4F9F-844B-5FB9E16AE3B3}" type="parTrans" cxnId="{774445F5-AEBC-4A75-A7F3-2E7ED49C579F}">
      <dgm:prSet/>
      <dgm:spPr/>
      <dgm:t>
        <a:bodyPr/>
        <a:lstStyle/>
        <a:p>
          <a:endParaRPr lang="en-US"/>
        </a:p>
      </dgm:t>
    </dgm:pt>
    <dgm:pt modelId="{CC5C382C-58CD-41E3-8733-B29141086E9E}" type="sibTrans" cxnId="{774445F5-AEBC-4A75-A7F3-2E7ED49C579F}">
      <dgm:prSet/>
      <dgm:spPr/>
      <dgm:t>
        <a:bodyPr/>
        <a:lstStyle/>
        <a:p>
          <a:endParaRPr lang="en-US"/>
        </a:p>
      </dgm:t>
    </dgm:pt>
    <dgm:pt modelId="{6CA5111E-B12B-4E16-AD69-2A2E8E44122E}">
      <dgm:prSet phldrT="[Text]"/>
      <dgm:spPr/>
      <dgm:t>
        <a:bodyPr/>
        <a:lstStyle/>
        <a:p>
          <a:endParaRPr lang="en-US" dirty="0"/>
        </a:p>
      </dgm:t>
    </dgm:pt>
    <dgm:pt modelId="{E29D17C9-552C-445B-87B8-56119460DBBE}" type="parTrans" cxnId="{22AF0041-61DE-46DB-93F3-849845E28634}">
      <dgm:prSet/>
      <dgm:spPr/>
      <dgm:t>
        <a:bodyPr/>
        <a:lstStyle/>
        <a:p>
          <a:endParaRPr lang="en-US"/>
        </a:p>
      </dgm:t>
    </dgm:pt>
    <dgm:pt modelId="{FF2C9CBF-72EF-42B4-94B5-0284F3C8942F}" type="sibTrans" cxnId="{22AF0041-61DE-46DB-93F3-849845E28634}">
      <dgm:prSet/>
      <dgm:spPr/>
      <dgm:t>
        <a:bodyPr/>
        <a:lstStyle/>
        <a:p>
          <a:endParaRPr lang="en-US"/>
        </a:p>
      </dgm:t>
    </dgm:pt>
    <dgm:pt modelId="{D1552E08-3758-48F6-BA04-9F8F4E16A9FE}">
      <dgm:prSet phldrT="[Text]"/>
      <dgm:spPr/>
      <dgm:t>
        <a:bodyPr/>
        <a:lstStyle/>
        <a:p>
          <a:endParaRPr lang="en-US" dirty="0"/>
        </a:p>
      </dgm:t>
    </dgm:pt>
    <dgm:pt modelId="{EFFA4CBC-9CE6-48F3-A4EF-34D7542301A9}" type="parTrans" cxnId="{532B897E-BE23-4627-81FB-C39001513AB7}">
      <dgm:prSet/>
      <dgm:spPr/>
      <dgm:t>
        <a:bodyPr/>
        <a:lstStyle/>
        <a:p>
          <a:endParaRPr lang="en-US"/>
        </a:p>
      </dgm:t>
    </dgm:pt>
    <dgm:pt modelId="{138191C6-6C42-47B3-A61B-D1EC2C897DB2}" type="sibTrans" cxnId="{532B897E-BE23-4627-81FB-C39001513AB7}">
      <dgm:prSet/>
      <dgm:spPr/>
      <dgm:t>
        <a:bodyPr/>
        <a:lstStyle/>
        <a:p>
          <a:endParaRPr lang="en-US"/>
        </a:p>
      </dgm:t>
    </dgm:pt>
    <dgm:pt modelId="{4A4EB29D-30FB-4CB2-BC77-C4965F67B452}">
      <dgm:prSet phldrT="[Text]"/>
      <dgm:spPr/>
      <dgm:t>
        <a:bodyPr/>
        <a:lstStyle/>
        <a:p>
          <a:endParaRPr lang="en-US" dirty="0"/>
        </a:p>
      </dgm:t>
    </dgm:pt>
    <dgm:pt modelId="{CF4486F1-DDF9-4C6E-AC61-9EA15C97FE27}" type="parTrans" cxnId="{B68B492E-228C-45C0-B7FF-4FD4E0D8BAC4}">
      <dgm:prSet/>
      <dgm:spPr/>
      <dgm:t>
        <a:bodyPr/>
        <a:lstStyle/>
        <a:p>
          <a:endParaRPr lang="en-US"/>
        </a:p>
      </dgm:t>
    </dgm:pt>
    <dgm:pt modelId="{68F3C6FC-98E6-4B55-9432-F288162B162C}" type="sibTrans" cxnId="{B68B492E-228C-45C0-B7FF-4FD4E0D8BAC4}">
      <dgm:prSet/>
      <dgm:spPr/>
      <dgm:t>
        <a:bodyPr/>
        <a:lstStyle/>
        <a:p>
          <a:endParaRPr lang="en-US"/>
        </a:p>
      </dgm:t>
    </dgm:pt>
    <dgm:pt modelId="{BD78DA03-CFF2-4E49-8817-BC68A5643BD1}">
      <dgm:prSet phldrT="[Text]"/>
      <dgm:spPr>
        <a:solidFill>
          <a:srgbClr val="FEE3A1"/>
        </a:solidFill>
        <a:effectLst>
          <a:outerShdw blurRad="50800" dist="38100" dir="2700000" algn="tl" rotWithShape="0">
            <a:prstClr val="black">
              <a:alpha val="40000"/>
            </a:prstClr>
          </a:outerShdw>
        </a:effectLst>
      </dgm:spPr>
      <dgm:t>
        <a:bodyPr/>
        <a:lstStyle/>
        <a:p>
          <a:endParaRPr lang="en-US" dirty="0"/>
        </a:p>
      </dgm:t>
    </dgm:pt>
    <dgm:pt modelId="{B2B2131E-6EE4-4337-9399-89A896850241}" type="parTrans" cxnId="{411E54CE-893E-4DAE-A2C8-5A691C78DD26}">
      <dgm:prSet/>
      <dgm:spPr/>
      <dgm:t>
        <a:bodyPr/>
        <a:lstStyle/>
        <a:p>
          <a:endParaRPr lang="en-US"/>
        </a:p>
      </dgm:t>
    </dgm:pt>
    <dgm:pt modelId="{A362B118-CC30-4D48-BC14-D3694BD309CF}" type="sibTrans" cxnId="{411E54CE-893E-4DAE-A2C8-5A691C78DD26}">
      <dgm:prSet/>
      <dgm:spPr/>
      <dgm:t>
        <a:bodyPr/>
        <a:lstStyle/>
        <a:p>
          <a:endParaRPr lang="en-US"/>
        </a:p>
      </dgm:t>
    </dgm:pt>
    <dgm:pt modelId="{2C067703-A925-4628-815F-FD557F665086}">
      <dgm:prSet phldrT="[Text]"/>
      <dgm:spPr/>
      <dgm:t>
        <a:bodyPr/>
        <a:lstStyle/>
        <a:p>
          <a:endParaRPr lang="en-US" dirty="0"/>
        </a:p>
      </dgm:t>
    </dgm:pt>
    <dgm:pt modelId="{499A835F-E060-4755-ACE0-E5BD1784AD84}" type="parTrans" cxnId="{55CFB4BA-2424-414A-AD2A-E8ED04BC0569}">
      <dgm:prSet/>
      <dgm:spPr/>
      <dgm:t>
        <a:bodyPr/>
        <a:lstStyle/>
        <a:p>
          <a:endParaRPr lang="en-US"/>
        </a:p>
      </dgm:t>
    </dgm:pt>
    <dgm:pt modelId="{80758123-D4BF-478B-AE55-4D432CEB0E01}" type="sibTrans" cxnId="{55CFB4BA-2424-414A-AD2A-E8ED04BC0569}">
      <dgm:prSet/>
      <dgm:spPr/>
      <dgm:t>
        <a:bodyPr/>
        <a:lstStyle/>
        <a:p>
          <a:endParaRPr lang="en-US"/>
        </a:p>
      </dgm:t>
    </dgm:pt>
    <dgm:pt modelId="{2360EAA4-F64E-44F5-A509-F751474F00C8}">
      <dgm:prSet phldrT="[Text]"/>
      <dgm:spPr/>
      <dgm:t>
        <a:bodyPr/>
        <a:lstStyle/>
        <a:p>
          <a:endParaRPr lang="en-US" dirty="0"/>
        </a:p>
      </dgm:t>
    </dgm:pt>
    <dgm:pt modelId="{64E4B2EA-FFA2-47F1-81B9-086151B6FBB8}" type="parTrans" cxnId="{9AB8BFC3-6CF4-4D27-B067-34D6C17B9ADE}">
      <dgm:prSet/>
      <dgm:spPr/>
      <dgm:t>
        <a:bodyPr/>
        <a:lstStyle/>
        <a:p>
          <a:endParaRPr lang="en-US"/>
        </a:p>
      </dgm:t>
    </dgm:pt>
    <dgm:pt modelId="{20B12FA1-7AAF-4055-B010-4AA1E4704595}" type="sibTrans" cxnId="{9AB8BFC3-6CF4-4D27-B067-34D6C17B9ADE}">
      <dgm:prSet/>
      <dgm:spPr/>
      <dgm:t>
        <a:bodyPr/>
        <a:lstStyle/>
        <a:p>
          <a:endParaRPr lang="en-US"/>
        </a:p>
      </dgm:t>
    </dgm:pt>
    <dgm:pt modelId="{F6B441DD-BC1D-43C9-873B-3C8E444BE250}">
      <dgm:prSet phldrT="[Text]"/>
      <dgm:spPr/>
      <dgm:t>
        <a:bodyPr/>
        <a:lstStyle/>
        <a:p>
          <a:endParaRPr lang="en-US" dirty="0"/>
        </a:p>
      </dgm:t>
    </dgm:pt>
    <dgm:pt modelId="{3A258926-6C9D-4713-B366-BAB075239566}" type="parTrans" cxnId="{2FCDAF0E-C3E1-45CD-BA48-2EC024294698}">
      <dgm:prSet/>
      <dgm:spPr/>
      <dgm:t>
        <a:bodyPr/>
        <a:lstStyle/>
        <a:p>
          <a:endParaRPr lang="en-US"/>
        </a:p>
      </dgm:t>
    </dgm:pt>
    <dgm:pt modelId="{603E5CB9-DADE-43AB-ACFF-A9165EBF6DC1}" type="sibTrans" cxnId="{2FCDAF0E-C3E1-45CD-BA48-2EC024294698}">
      <dgm:prSet/>
      <dgm:spPr/>
      <dgm:t>
        <a:bodyPr/>
        <a:lstStyle/>
        <a:p>
          <a:endParaRPr lang="en-US"/>
        </a:p>
      </dgm:t>
    </dgm:pt>
    <dgm:pt modelId="{72FEF7E5-F353-4941-ADD5-35523EF133ED}" type="pres">
      <dgm:prSet presAssocID="{CF50C9FE-58DD-4A7B-8F31-62A1AF26B9D6}" presName="linear" presStyleCnt="0">
        <dgm:presLayoutVars>
          <dgm:dir/>
          <dgm:animLvl val="lvl"/>
          <dgm:resizeHandles val="exact"/>
        </dgm:presLayoutVars>
      </dgm:prSet>
      <dgm:spPr/>
    </dgm:pt>
    <dgm:pt modelId="{378A57FE-A31F-4740-8089-95B3A7DF92FC}" type="pres">
      <dgm:prSet presAssocID="{8B02F621-B83A-44FA-B699-63B4FAE4FBFB}" presName="parentLin" presStyleCnt="0"/>
      <dgm:spPr/>
    </dgm:pt>
    <dgm:pt modelId="{D69CAD70-55A2-4CFE-9E0E-99B197BB35BC}" type="pres">
      <dgm:prSet presAssocID="{8B02F621-B83A-44FA-B699-63B4FAE4FBFB}" presName="parentLeftMargin" presStyleLbl="node1" presStyleIdx="0" presStyleCnt="3"/>
      <dgm:spPr/>
    </dgm:pt>
    <dgm:pt modelId="{D3767AF3-E3AA-4651-88A5-D7EF47EAD2C5}" type="pres">
      <dgm:prSet presAssocID="{8B02F621-B83A-44FA-B699-63B4FAE4FBFB}" presName="parentText" presStyleLbl="node1" presStyleIdx="0" presStyleCnt="3" custLinFactNeighborX="72085" custLinFactNeighborY="-672">
        <dgm:presLayoutVars>
          <dgm:chMax val="0"/>
          <dgm:bulletEnabled val="1"/>
        </dgm:presLayoutVars>
      </dgm:prSet>
      <dgm:spPr/>
    </dgm:pt>
    <dgm:pt modelId="{AE58AE14-BA0B-4259-AD63-44942BA0EAFF}" type="pres">
      <dgm:prSet presAssocID="{8B02F621-B83A-44FA-B699-63B4FAE4FBFB}" presName="negativeSpace" presStyleCnt="0"/>
      <dgm:spPr/>
    </dgm:pt>
    <dgm:pt modelId="{D91E150C-7F0E-4DB2-B653-4F64CDD67516}" type="pres">
      <dgm:prSet presAssocID="{8B02F621-B83A-44FA-B699-63B4FAE4FBFB}" presName="childText" presStyleLbl="conFgAcc1" presStyleIdx="0" presStyleCnt="3" custScaleX="97379">
        <dgm:presLayoutVars>
          <dgm:bulletEnabled val="1"/>
        </dgm:presLayoutVars>
      </dgm:prSet>
      <dgm:spPr/>
    </dgm:pt>
    <dgm:pt modelId="{50F87841-DA69-4485-B10D-C84023D33C05}" type="pres">
      <dgm:prSet presAssocID="{033EB8F2-2BB2-48AD-A443-12B1FB390CF4}" presName="spaceBetweenRectangles" presStyleCnt="0"/>
      <dgm:spPr/>
    </dgm:pt>
    <dgm:pt modelId="{85CC1535-23D2-4ADF-9C30-708056F74AE1}" type="pres">
      <dgm:prSet presAssocID="{310FC229-7122-474B-B517-858F557A3D29}" presName="parentLin" presStyleCnt="0"/>
      <dgm:spPr/>
    </dgm:pt>
    <dgm:pt modelId="{0C62040F-0247-4BBD-A52A-3595F812EFB8}" type="pres">
      <dgm:prSet presAssocID="{310FC229-7122-474B-B517-858F557A3D29}" presName="parentLeftMargin" presStyleLbl="node1" presStyleIdx="0" presStyleCnt="3"/>
      <dgm:spPr/>
    </dgm:pt>
    <dgm:pt modelId="{A4721A2B-D119-435E-BC43-3956A58907F0}" type="pres">
      <dgm:prSet presAssocID="{310FC229-7122-474B-B517-858F557A3D29}" presName="parentText" presStyleLbl="node1" presStyleIdx="1" presStyleCnt="3" custLinFactNeighborX="72085" custLinFactNeighborY="-672">
        <dgm:presLayoutVars>
          <dgm:chMax val="0"/>
          <dgm:bulletEnabled val="1"/>
        </dgm:presLayoutVars>
      </dgm:prSet>
      <dgm:spPr/>
    </dgm:pt>
    <dgm:pt modelId="{75C3DB07-7886-4997-B8BB-4DA8F06453B4}" type="pres">
      <dgm:prSet presAssocID="{310FC229-7122-474B-B517-858F557A3D29}" presName="negativeSpace" presStyleCnt="0"/>
      <dgm:spPr/>
    </dgm:pt>
    <dgm:pt modelId="{89347C89-A37A-4647-8E70-3A24E4C6C397}" type="pres">
      <dgm:prSet presAssocID="{310FC229-7122-474B-B517-858F557A3D29}" presName="childText" presStyleLbl="conFgAcc1" presStyleIdx="1" presStyleCnt="3" custScaleX="97379">
        <dgm:presLayoutVars>
          <dgm:bulletEnabled val="1"/>
        </dgm:presLayoutVars>
      </dgm:prSet>
      <dgm:spPr/>
    </dgm:pt>
    <dgm:pt modelId="{A302B354-D95F-49BA-A060-3FA0CD35EE96}" type="pres">
      <dgm:prSet presAssocID="{F6F5A51D-0BFE-4E7E-A76C-4D962EC74AA4}" presName="spaceBetweenRectangles" presStyleCnt="0"/>
      <dgm:spPr/>
    </dgm:pt>
    <dgm:pt modelId="{60028BA0-823E-401A-9F9E-C9342E461992}" type="pres">
      <dgm:prSet presAssocID="{BD78DA03-CFF2-4E49-8817-BC68A5643BD1}" presName="parentLin" presStyleCnt="0"/>
      <dgm:spPr/>
    </dgm:pt>
    <dgm:pt modelId="{3B0E60AB-247F-44C8-B86C-38D123DCCF4B}" type="pres">
      <dgm:prSet presAssocID="{BD78DA03-CFF2-4E49-8817-BC68A5643BD1}" presName="parentLeftMargin" presStyleLbl="node1" presStyleIdx="1" presStyleCnt="3"/>
      <dgm:spPr/>
    </dgm:pt>
    <dgm:pt modelId="{80AA15F6-1953-4B99-BD16-F25A65C08521}" type="pres">
      <dgm:prSet presAssocID="{BD78DA03-CFF2-4E49-8817-BC68A5643BD1}" presName="parentText" presStyleLbl="node1" presStyleIdx="2" presStyleCnt="3" custLinFactNeighborX="72085" custLinFactNeighborY="-672">
        <dgm:presLayoutVars>
          <dgm:chMax val="0"/>
          <dgm:bulletEnabled val="1"/>
        </dgm:presLayoutVars>
      </dgm:prSet>
      <dgm:spPr/>
    </dgm:pt>
    <dgm:pt modelId="{C910501C-3186-4565-8C7C-7A0A76622732}" type="pres">
      <dgm:prSet presAssocID="{BD78DA03-CFF2-4E49-8817-BC68A5643BD1}" presName="negativeSpace" presStyleCnt="0"/>
      <dgm:spPr/>
    </dgm:pt>
    <dgm:pt modelId="{2CE0CDA9-7614-4596-AFD4-B7D79D1ACE19}" type="pres">
      <dgm:prSet presAssocID="{BD78DA03-CFF2-4E49-8817-BC68A5643BD1}" presName="childText" presStyleLbl="conFgAcc1" presStyleIdx="2" presStyleCnt="3" custScaleX="97379">
        <dgm:presLayoutVars>
          <dgm:bulletEnabled val="1"/>
        </dgm:presLayoutVars>
      </dgm:prSet>
      <dgm:spPr/>
    </dgm:pt>
  </dgm:ptLst>
  <dgm:cxnLst>
    <dgm:cxn modelId="{F9193800-8B46-41E0-855F-0862DE76AB80}" type="presOf" srcId="{07CF004B-4734-4287-A5B9-A78360AB1099}" destId="{89347C89-A37A-4647-8E70-3A24E4C6C397}" srcOrd="0" destOrd="0" presId="urn:microsoft.com/office/officeart/2005/8/layout/list1"/>
    <dgm:cxn modelId="{53F9A501-B4DA-4499-B23C-CE9FECAF5D7A}" srcId="{8B02F621-B83A-44FA-B699-63B4FAE4FBFB}" destId="{46157F96-7751-460D-982D-2511BD861002}" srcOrd="2" destOrd="0" parTransId="{DABC25C4-8190-42C2-84A2-5D083BD4AC05}" sibTransId="{40EB45A8-3F0E-4B0D-B012-42D37F17A71E}"/>
    <dgm:cxn modelId="{2FCDAF0E-C3E1-45CD-BA48-2EC024294698}" srcId="{BD78DA03-CFF2-4E49-8817-BC68A5643BD1}" destId="{F6B441DD-BC1D-43C9-873B-3C8E444BE250}" srcOrd="1" destOrd="0" parTransId="{3A258926-6C9D-4713-B366-BAB075239566}" sibTransId="{603E5CB9-DADE-43AB-ACFF-A9165EBF6DC1}"/>
    <dgm:cxn modelId="{7F490C12-465D-4E42-A525-BEEE57CBE38F}" type="presOf" srcId="{310FC229-7122-474B-B517-858F557A3D29}" destId="{0C62040F-0247-4BBD-A52A-3595F812EFB8}" srcOrd="0" destOrd="0" presId="urn:microsoft.com/office/officeart/2005/8/layout/list1"/>
    <dgm:cxn modelId="{1860D212-5ACA-4A41-8A37-FB85FE1243D8}" type="presOf" srcId="{8B02F621-B83A-44FA-B699-63B4FAE4FBFB}" destId="{D69CAD70-55A2-4CFE-9E0E-99B197BB35BC}" srcOrd="0" destOrd="0" presId="urn:microsoft.com/office/officeart/2005/8/layout/list1"/>
    <dgm:cxn modelId="{C3C8DE2D-95EA-4A2D-BEDA-D1698AADE7FA}" type="presOf" srcId="{F6B441DD-BC1D-43C9-873B-3C8E444BE250}" destId="{2CE0CDA9-7614-4596-AFD4-B7D79D1ACE19}" srcOrd="0" destOrd="1" presId="urn:microsoft.com/office/officeart/2005/8/layout/list1"/>
    <dgm:cxn modelId="{B68B492E-228C-45C0-B7FF-4FD4E0D8BAC4}" srcId="{BD78DA03-CFF2-4E49-8817-BC68A5643BD1}" destId="{4A4EB29D-30FB-4CB2-BC77-C4965F67B452}" srcOrd="0" destOrd="0" parTransId="{CF4486F1-DDF9-4C6E-AC61-9EA15C97FE27}" sibTransId="{68F3C6FC-98E6-4B55-9432-F288162B162C}"/>
    <dgm:cxn modelId="{A82D122F-7E86-463D-8780-3884386C90CA}" type="presOf" srcId="{2C067703-A925-4628-815F-FD557F665086}" destId="{89347C89-A37A-4647-8E70-3A24E4C6C397}" srcOrd="0" destOrd="1" presId="urn:microsoft.com/office/officeart/2005/8/layout/list1"/>
    <dgm:cxn modelId="{A6A4DF31-8CD7-4097-94DF-DE891FFE0522}" type="presOf" srcId="{2360EAA4-F64E-44F5-A509-F751474F00C8}" destId="{D91E150C-7F0E-4DB2-B653-4F64CDD67516}" srcOrd="0" destOrd="1" presId="urn:microsoft.com/office/officeart/2005/8/layout/list1"/>
    <dgm:cxn modelId="{22AF0041-61DE-46DB-93F3-849845E28634}" srcId="{8B02F621-B83A-44FA-B699-63B4FAE4FBFB}" destId="{6CA5111E-B12B-4E16-AD69-2A2E8E44122E}" srcOrd="0" destOrd="0" parTransId="{E29D17C9-552C-445B-87B8-56119460DBBE}" sibTransId="{FF2C9CBF-72EF-42B4-94B5-0284F3C8942F}"/>
    <dgm:cxn modelId="{532B897E-BE23-4627-81FB-C39001513AB7}" srcId="{310FC229-7122-474B-B517-858F557A3D29}" destId="{D1552E08-3758-48F6-BA04-9F8F4E16A9FE}" srcOrd="2" destOrd="0" parTransId="{EFFA4CBC-9CE6-48F3-A4EF-34D7542301A9}" sibTransId="{138191C6-6C42-47B3-A61B-D1EC2C897DB2}"/>
    <dgm:cxn modelId="{862E7595-3DCC-4246-AC37-EB1C16E0CDE7}" type="presOf" srcId="{8B02F621-B83A-44FA-B699-63B4FAE4FBFB}" destId="{D3767AF3-E3AA-4651-88A5-D7EF47EAD2C5}" srcOrd="1" destOrd="0" presId="urn:microsoft.com/office/officeart/2005/8/layout/list1"/>
    <dgm:cxn modelId="{80E6CDA2-3E0A-4BB5-9237-9A4579AE3BE3}" type="presOf" srcId="{6CA5111E-B12B-4E16-AD69-2A2E8E44122E}" destId="{D91E150C-7F0E-4DB2-B653-4F64CDD67516}" srcOrd="0" destOrd="0" presId="urn:microsoft.com/office/officeart/2005/8/layout/list1"/>
    <dgm:cxn modelId="{9EC1C3A3-53C3-4BCB-9816-255C39DE4FE4}" type="presOf" srcId="{D1552E08-3758-48F6-BA04-9F8F4E16A9FE}" destId="{89347C89-A37A-4647-8E70-3A24E4C6C397}" srcOrd="0" destOrd="2" presId="urn:microsoft.com/office/officeart/2005/8/layout/list1"/>
    <dgm:cxn modelId="{55CFB4BA-2424-414A-AD2A-E8ED04BC0569}" srcId="{310FC229-7122-474B-B517-858F557A3D29}" destId="{2C067703-A925-4628-815F-FD557F665086}" srcOrd="1" destOrd="0" parTransId="{499A835F-E060-4755-ACE0-E5BD1784AD84}" sibTransId="{80758123-D4BF-478B-AE55-4D432CEB0E01}"/>
    <dgm:cxn modelId="{D8EB17BE-FD60-4544-8C53-369697D57C5D}" srcId="{CF50C9FE-58DD-4A7B-8F31-62A1AF26B9D6}" destId="{310FC229-7122-474B-B517-858F557A3D29}" srcOrd="1" destOrd="0" parTransId="{F3B62E11-41C6-40C6-859E-6F93E5BD9F49}" sibTransId="{F6F5A51D-0BFE-4E7E-A76C-4D962EC74AA4}"/>
    <dgm:cxn modelId="{4A9A43C2-99C6-4CDB-80D4-E2DC221ADE1F}" srcId="{CF50C9FE-58DD-4A7B-8F31-62A1AF26B9D6}" destId="{8B02F621-B83A-44FA-B699-63B4FAE4FBFB}" srcOrd="0" destOrd="0" parTransId="{A3159596-101B-4CE8-BB0D-F251CE5E1104}" sibTransId="{033EB8F2-2BB2-48AD-A443-12B1FB390CF4}"/>
    <dgm:cxn modelId="{C38365C2-7752-48AE-B440-0E0592B70460}" type="presOf" srcId="{46157F96-7751-460D-982D-2511BD861002}" destId="{D91E150C-7F0E-4DB2-B653-4F64CDD67516}" srcOrd="0" destOrd="2" presId="urn:microsoft.com/office/officeart/2005/8/layout/list1"/>
    <dgm:cxn modelId="{1C4500C3-B3EF-4186-B859-238497F2E7D5}" srcId="{310FC229-7122-474B-B517-858F557A3D29}" destId="{07CF004B-4734-4287-A5B9-A78360AB1099}" srcOrd="0" destOrd="0" parTransId="{F2A6F3CC-811B-42A4-A3B0-C1A4CF4B28D9}" sibTransId="{340125C0-3D78-4CA7-9A47-51F95FCE6C4C}"/>
    <dgm:cxn modelId="{9AB8BFC3-6CF4-4D27-B067-34D6C17B9ADE}" srcId="{8B02F621-B83A-44FA-B699-63B4FAE4FBFB}" destId="{2360EAA4-F64E-44F5-A509-F751474F00C8}" srcOrd="1" destOrd="0" parTransId="{64E4B2EA-FFA2-47F1-81B9-086151B6FBB8}" sibTransId="{20B12FA1-7AAF-4055-B010-4AA1E4704595}"/>
    <dgm:cxn modelId="{411E54CE-893E-4DAE-A2C8-5A691C78DD26}" srcId="{CF50C9FE-58DD-4A7B-8F31-62A1AF26B9D6}" destId="{BD78DA03-CFF2-4E49-8817-BC68A5643BD1}" srcOrd="2" destOrd="0" parTransId="{B2B2131E-6EE4-4337-9399-89A896850241}" sibTransId="{A362B118-CC30-4D48-BC14-D3694BD309CF}"/>
    <dgm:cxn modelId="{364110D1-00CA-4189-9FAA-D09824D129E7}" type="presOf" srcId="{310FC229-7122-474B-B517-858F557A3D29}" destId="{A4721A2B-D119-435E-BC43-3956A58907F0}" srcOrd="1" destOrd="0" presId="urn:microsoft.com/office/officeart/2005/8/layout/list1"/>
    <dgm:cxn modelId="{0E8D11D2-AB6B-40D5-8668-B0418C789677}" type="presOf" srcId="{BD78DA03-CFF2-4E49-8817-BC68A5643BD1}" destId="{3B0E60AB-247F-44C8-B86C-38D123DCCF4B}" srcOrd="0" destOrd="0" presId="urn:microsoft.com/office/officeart/2005/8/layout/list1"/>
    <dgm:cxn modelId="{2AA283EF-DEE7-402A-893A-8CE0F698707C}" type="presOf" srcId="{BD78DA03-CFF2-4E49-8817-BC68A5643BD1}" destId="{80AA15F6-1953-4B99-BD16-F25A65C08521}" srcOrd="1" destOrd="0" presId="urn:microsoft.com/office/officeart/2005/8/layout/list1"/>
    <dgm:cxn modelId="{B38F39F4-EDEB-47E2-B49F-2D4B53B9A9C6}" type="presOf" srcId="{C5F413CB-416A-4536-AB9C-C33892AC5008}" destId="{2CE0CDA9-7614-4596-AFD4-B7D79D1ACE19}" srcOrd="0" destOrd="2" presId="urn:microsoft.com/office/officeart/2005/8/layout/list1"/>
    <dgm:cxn modelId="{774445F5-AEBC-4A75-A7F3-2E7ED49C579F}" srcId="{BD78DA03-CFF2-4E49-8817-BC68A5643BD1}" destId="{C5F413CB-416A-4536-AB9C-C33892AC5008}" srcOrd="2" destOrd="0" parTransId="{0130F248-79E4-4F9F-844B-5FB9E16AE3B3}" sibTransId="{CC5C382C-58CD-41E3-8733-B29141086E9E}"/>
    <dgm:cxn modelId="{E92C91F7-BA74-42F1-A7FB-AA69E4BFA404}" type="presOf" srcId="{4A4EB29D-30FB-4CB2-BC77-C4965F67B452}" destId="{2CE0CDA9-7614-4596-AFD4-B7D79D1ACE19}" srcOrd="0" destOrd="0" presId="urn:microsoft.com/office/officeart/2005/8/layout/list1"/>
    <dgm:cxn modelId="{EB331FF9-500C-478A-A43A-7790CB440308}" type="presOf" srcId="{CF50C9FE-58DD-4A7B-8F31-62A1AF26B9D6}" destId="{72FEF7E5-F353-4941-ADD5-35523EF133ED}" srcOrd="0" destOrd="0" presId="urn:microsoft.com/office/officeart/2005/8/layout/list1"/>
    <dgm:cxn modelId="{C60CC078-127A-4E1A-B6D4-CD77522C4B1F}" type="presParOf" srcId="{72FEF7E5-F353-4941-ADD5-35523EF133ED}" destId="{378A57FE-A31F-4740-8089-95B3A7DF92FC}" srcOrd="0" destOrd="0" presId="urn:microsoft.com/office/officeart/2005/8/layout/list1"/>
    <dgm:cxn modelId="{78CE7147-5B98-4FBC-97D5-215165D61A25}" type="presParOf" srcId="{378A57FE-A31F-4740-8089-95B3A7DF92FC}" destId="{D69CAD70-55A2-4CFE-9E0E-99B197BB35BC}" srcOrd="0" destOrd="0" presId="urn:microsoft.com/office/officeart/2005/8/layout/list1"/>
    <dgm:cxn modelId="{18C251AA-071C-4ACF-92C1-E3B9FE76B651}" type="presParOf" srcId="{378A57FE-A31F-4740-8089-95B3A7DF92FC}" destId="{D3767AF3-E3AA-4651-88A5-D7EF47EAD2C5}" srcOrd="1" destOrd="0" presId="urn:microsoft.com/office/officeart/2005/8/layout/list1"/>
    <dgm:cxn modelId="{E578C374-0DFF-43E5-8E6A-BC8739404C30}" type="presParOf" srcId="{72FEF7E5-F353-4941-ADD5-35523EF133ED}" destId="{AE58AE14-BA0B-4259-AD63-44942BA0EAFF}" srcOrd="1" destOrd="0" presId="urn:microsoft.com/office/officeart/2005/8/layout/list1"/>
    <dgm:cxn modelId="{3ADAB62E-7B82-4878-AEF0-8BD499C99AA4}" type="presParOf" srcId="{72FEF7E5-F353-4941-ADD5-35523EF133ED}" destId="{D91E150C-7F0E-4DB2-B653-4F64CDD67516}" srcOrd="2" destOrd="0" presId="urn:microsoft.com/office/officeart/2005/8/layout/list1"/>
    <dgm:cxn modelId="{0088A5CD-9A6E-4D0E-B2C3-4EAEA06057F1}" type="presParOf" srcId="{72FEF7E5-F353-4941-ADD5-35523EF133ED}" destId="{50F87841-DA69-4485-B10D-C84023D33C05}" srcOrd="3" destOrd="0" presId="urn:microsoft.com/office/officeart/2005/8/layout/list1"/>
    <dgm:cxn modelId="{CBDA6A36-A091-44F4-8746-B9154ECC9730}" type="presParOf" srcId="{72FEF7E5-F353-4941-ADD5-35523EF133ED}" destId="{85CC1535-23D2-4ADF-9C30-708056F74AE1}" srcOrd="4" destOrd="0" presId="urn:microsoft.com/office/officeart/2005/8/layout/list1"/>
    <dgm:cxn modelId="{C20FD4BD-22FE-4CEF-8151-F6ACB00B5E91}" type="presParOf" srcId="{85CC1535-23D2-4ADF-9C30-708056F74AE1}" destId="{0C62040F-0247-4BBD-A52A-3595F812EFB8}" srcOrd="0" destOrd="0" presId="urn:microsoft.com/office/officeart/2005/8/layout/list1"/>
    <dgm:cxn modelId="{0EE20C9B-D6FF-4676-8A28-2ACE016746E7}" type="presParOf" srcId="{85CC1535-23D2-4ADF-9C30-708056F74AE1}" destId="{A4721A2B-D119-435E-BC43-3956A58907F0}" srcOrd="1" destOrd="0" presId="urn:microsoft.com/office/officeart/2005/8/layout/list1"/>
    <dgm:cxn modelId="{6CBD7C8B-92CE-47AF-B920-BAE6E97A03BE}" type="presParOf" srcId="{72FEF7E5-F353-4941-ADD5-35523EF133ED}" destId="{75C3DB07-7886-4997-B8BB-4DA8F06453B4}" srcOrd="5" destOrd="0" presId="urn:microsoft.com/office/officeart/2005/8/layout/list1"/>
    <dgm:cxn modelId="{BAFCC2DF-FD10-409C-A4C9-A974F4579E49}" type="presParOf" srcId="{72FEF7E5-F353-4941-ADD5-35523EF133ED}" destId="{89347C89-A37A-4647-8E70-3A24E4C6C397}" srcOrd="6" destOrd="0" presId="urn:microsoft.com/office/officeart/2005/8/layout/list1"/>
    <dgm:cxn modelId="{7A79A6F3-67A2-42A5-A4B3-67B8B55B22B7}" type="presParOf" srcId="{72FEF7E5-F353-4941-ADD5-35523EF133ED}" destId="{A302B354-D95F-49BA-A060-3FA0CD35EE96}" srcOrd="7" destOrd="0" presId="urn:microsoft.com/office/officeart/2005/8/layout/list1"/>
    <dgm:cxn modelId="{E451912D-3253-4E71-B5DF-372FFC1E1B4E}" type="presParOf" srcId="{72FEF7E5-F353-4941-ADD5-35523EF133ED}" destId="{60028BA0-823E-401A-9F9E-C9342E461992}" srcOrd="8" destOrd="0" presId="urn:microsoft.com/office/officeart/2005/8/layout/list1"/>
    <dgm:cxn modelId="{32ACAF92-8F00-456F-B04D-6B5AB70F9611}" type="presParOf" srcId="{60028BA0-823E-401A-9F9E-C9342E461992}" destId="{3B0E60AB-247F-44C8-B86C-38D123DCCF4B}" srcOrd="0" destOrd="0" presId="urn:microsoft.com/office/officeart/2005/8/layout/list1"/>
    <dgm:cxn modelId="{44B7385C-76AC-4014-AB62-5BBC47DD8047}" type="presParOf" srcId="{60028BA0-823E-401A-9F9E-C9342E461992}" destId="{80AA15F6-1953-4B99-BD16-F25A65C08521}" srcOrd="1" destOrd="0" presId="urn:microsoft.com/office/officeart/2005/8/layout/list1"/>
    <dgm:cxn modelId="{4C440FEC-C861-4768-AB93-778ECCA22BD1}" type="presParOf" srcId="{72FEF7E5-F353-4941-ADD5-35523EF133ED}" destId="{C910501C-3186-4565-8C7C-7A0A76622732}" srcOrd="9" destOrd="0" presId="urn:microsoft.com/office/officeart/2005/8/layout/list1"/>
    <dgm:cxn modelId="{8D3BA77B-3B8F-4D05-8404-E7D8DA878CF2}" type="presParOf" srcId="{72FEF7E5-F353-4941-ADD5-35523EF133ED}" destId="{2CE0CDA9-7614-4596-AFD4-B7D79D1ACE1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2BF034-BF1B-441A-B698-753BFD865C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3A2AE56-F085-4EEF-BF1A-42CED4D839F5}">
      <dgm:prSet phldrT="[Text]"/>
      <dgm:spPr>
        <a:solidFill>
          <a:srgbClr val="9FAFBB"/>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AEE3FC18-0C7F-4E35-8374-BDB7DAA9A5E2}" type="parTrans" cxnId="{331ED5AB-D9BD-41C3-A9B0-90E7FF6E3657}">
      <dgm:prSet/>
      <dgm:spPr/>
      <dgm:t>
        <a:bodyPr/>
        <a:lstStyle/>
        <a:p>
          <a:endParaRPr lang="en-US"/>
        </a:p>
      </dgm:t>
    </dgm:pt>
    <dgm:pt modelId="{F9DE7396-8037-4626-8A26-EDAA53BB1936}" type="sibTrans" cxnId="{331ED5AB-D9BD-41C3-A9B0-90E7FF6E3657}">
      <dgm:prSet/>
      <dgm:spPr/>
      <dgm:t>
        <a:bodyPr/>
        <a:lstStyle/>
        <a:p>
          <a:endParaRPr lang="en-US"/>
        </a:p>
      </dgm:t>
    </dgm:pt>
    <dgm:pt modelId="{5B3444E5-E7AF-4CC1-B3FC-4C9EEB9E4DC7}">
      <dgm:prSet phldrT="[Text]"/>
      <dgm:spPr>
        <a:solidFill>
          <a:srgbClr val="FEE3A1"/>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53E9AD97-3EEF-4245-965B-4CF5E7A33035}" type="parTrans" cxnId="{E5330D2B-431E-4934-9F0B-941AF49A97F2}">
      <dgm:prSet/>
      <dgm:spPr/>
      <dgm:t>
        <a:bodyPr/>
        <a:lstStyle/>
        <a:p>
          <a:endParaRPr lang="en-US"/>
        </a:p>
      </dgm:t>
    </dgm:pt>
    <dgm:pt modelId="{8E6C9958-D3EA-45B9-BFC9-091406C239D5}" type="sibTrans" cxnId="{E5330D2B-431E-4934-9F0B-941AF49A97F2}">
      <dgm:prSet/>
      <dgm:spPr/>
      <dgm:t>
        <a:bodyPr/>
        <a:lstStyle/>
        <a:p>
          <a:endParaRPr lang="en-US"/>
        </a:p>
      </dgm:t>
    </dgm:pt>
    <dgm:pt modelId="{F59EE198-1940-43EE-8BDF-8E4E7D2D96B5}">
      <dgm:prSet phldrT="[Text]"/>
      <dgm:spPr>
        <a:solidFill>
          <a:srgbClr val="C9DAB3"/>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403EDD82-D13A-4E47-B50D-6A6185348638}" type="parTrans" cxnId="{FEED8E28-2F25-4823-973F-B10F8FAE2C0B}">
      <dgm:prSet/>
      <dgm:spPr/>
      <dgm:t>
        <a:bodyPr/>
        <a:lstStyle/>
        <a:p>
          <a:endParaRPr lang="en-US"/>
        </a:p>
      </dgm:t>
    </dgm:pt>
    <dgm:pt modelId="{234DA759-4C9F-411A-AE90-CC9C71B8878F}" type="sibTrans" cxnId="{FEED8E28-2F25-4823-973F-B10F8FAE2C0B}">
      <dgm:prSet/>
      <dgm:spPr/>
      <dgm:t>
        <a:bodyPr/>
        <a:lstStyle/>
        <a:p>
          <a:endParaRPr lang="en-US"/>
        </a:p>
      </dgm:t>
    </dgm:pt>
    <dgm:pt modelId="{0C963BB3-A576-467C-9AF8-1116BA01FD38}">
      <dgm:prSet phldrT="[Text]"/>
      <dgm:spPr>
        <a:solidFill>
          <a:srgbClr val="9FAFBB"/>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8DD6D673-AF9B-4679-9026-0DC5D5464D97}" type="parTrans" cxnId="{099D1408-15D7-4A83-9BA8-FC5A08606F85}">
      <dgm:prSet/>
      <dgm:spPr/>
      <dgm:t>
        <a:bodyPr/>
        <a:lstStyle/>
        <a:p>
          <a:endParaRPr lang="en-US"/>
        </a:p>
      </dgm:t>
    </dgm:pt>
    <dgm:pt modelId="{9EFC59EC-7A08-43E7-BDEF-AEA0CAE58BC7}" type="sibTrans" cxnId="{099D1408-15D7-4A83-9BA8-FC5A08606F85}">
      <dgm:prSet/>
      <dgm:spPr/>
      <dgm:t>
        <a:bodyPr/>
        <a:lstStyle/>
        <a:p>
          <a:endParaRPr lang="en-US"/>
        </a:p>
      </dgm:t>
    </dgm:pt>
    <dgm:pt modelId="{8EFFD33A-AF82-49DB-91C5-1BD40A734332}">
      <dgm:prSet phldrT="[Text]"/>
      <dgm:spPr>
        <a:solidFill>
          <a:srgbClr val="C9DAB3"/>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0ED28DC9-BC6A-4DEC-A28C-AF34057407C7}" type="parTrans" cxnId="{B1DC7153-B3BE-4C37-8A5C-6EC172965963}">
      <dgm:prSet/>
      <dgm:spPr/>
      <dgm:t>
        <a:bodyPr/>
        <a:lstStyle/>
        <a:p>
          <a:endParaRPr lang="en-US"/>
        </a:p>
      </dgm:t>
    </dgm:pt>
    <dgm:pt modelId="{94E84E29-E5A9-4865-A514-17C221313493}" type="sibTrans" cxnId="{B1DC7153-B3BE-4C37-8A5C-6EC172965963}">
      <dgm:prSet/>
      <dgm:spPr/>
      <dgm:t>
        <a:bodyPr/>
        <a:lstStyle/>
        <a:p>
          <a:endParaRPr lang="en-US"/>
        </a:p>
      </dgm:t>
    </dgm:pt>
    <dgm:pt modelId="{E6D5B2A5-8CFA-4766-A842-D0E318FEC5F8}">
      <dgm:prSet phldrT="[Text]"/>
      <dgm:spPr>
        <a:solidFill>
          <a:srgbClr val="9FAFBB"/>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7253B312-200C-4970-941D-6A33B7961064}" type="parTrans" cxnId="{ACAEEC50-1F6A-4DC2-87C0-9212FDD40B31}">
      <dgm:prSet/>
      <dgm:spPr/>
      <dgm:t>
        <a:bodyPr/>
        <a:lstStyle/>
        <a:p>
          <a:endParaRPr lang="en-US"/>
        </a:p>
      </dgm:t>
    </dgm:pt>
    <dgm:pt modelId="{E4EDBB8A-29EB-48B5-ADA8-B3773A33C6B3}" type="sibTrans" cxnId="{ACAEEC50-1F6A-4DC2-87C0-9212FDD40B31}">
      <dgm:prSet/>
      <dgm:spPr/>
      <dgm:t>
        <a:bodyPr/>
        <a:lstStyle/>
        <a:p>
          <a:endParaRPr lang="en-US"/>
        </a:p>
      </dgm:t>
    </dgm:pt>
    <dgm:pt modelId="{54580F67-F57B-4A8F-8FFE-A0E43F317C31}">
      <dgm:prSet phldrT="[Text]"/>
      <dgm:spPr>
        <a:solidFill>
          <a:srgbClr val="9FAFBB"/>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4724F31C-8A9D-43E8-A656-C1363062C10F}" type="parTrans" cxnId="{30E100A6-CC14-4947-9284-A0EB18E13F2F}">
      <dgm:prSet/>
      <dgm:spPr/>
      <dgm:t>
        <a:bodyPr/>
        <a:lstStyle/>
        <a:p>
          <a:endParaRPr lang="en-US"/>
        </a:p>
      </dgm:t>
    </dgm:pt>
    <dgm:pt modelId="{26E7AB0A-8D46-4416-9341-35C77534A844}" type="sibTrans" cxnId="{30E100A6-CC14-4947-9284-A0EB18E13F2F}">
      <dgm:prSet/>
      <dgm:spPr/>
      <dgm:t>
        <a:bodyPr/>
        <a:lstStyle/>
        <a:p>
          <a:endParaRPr lang="en-US"/>
        </a:p>
      </dgm:t>
    </dgm:pt>
    <dgm:pt modelId="{58FCF4C0-1DB2-4099-8FC6-9B71451ED9EF}">
      <dgm:prSet phldrT="[Text]"/>
      <dgm:spPr>
        <a:solidFill>
          <a:srgbClr val="FEE3A1"/>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9EE9D103-82A9-439C-A0DC-DCA8E8E69851}" type="parTrans" cxnId="{1950D335-3AC2-4BFA-B43D-58DAEBC79A2E}">
      <dgm:prSet/>
      <dgm:spPr/>
      <dgm:t>
        <a:bodyPr/>
        <a:lstStyle/>
        <a:p>
          <a:endParaRPr lang="en-US"/>
        </a:p>
      </dgm:t>
    </dgm:pt>
    <dgm:pt modelId="{8712964B-8656-40C7-96C4-4CBD434218E5}" type="sibTrans" cxnId="{1950D335-3AC2-4BFA-B43D-58DAEBC79A2E}">
      <dgm:prSet/>
      <dgm:spPr/>
      <dgm:t>
        <a:bodyPr/>
        <a:lstStyle/>
        <a:p>
          <a:endParaRPr lang="en-US"/>
        </a:p>
      </dgm:t>
    </dgm:pt>
    <dgm:pt modelId="{6442A290-67DC-4227-8037-1B2C41B7AB52}">
      <dgm:prSet phldrT="[Text]"/>
      <dgm:spPr>
        <a:solidFill>
          <a:srgbClr val="C9DAB3"/>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F8484AD5-F0E7-4937-A8AD-21E1F18F4BED}" type="parTrans" cxnId="{415D47A9-4BB9-4894-9363-D7E31AF9CFBE}">
      <dgm:prSet/>
      <dgm:spPr/>
      <dgm:t>
        <a:bodyPr/>
        <a:lstStyle/>
        <a:p>
          <a:endParaRPr lang="en-US"/>
        </a:p>
      </dgm:t>
    </dgm:pt>
    <dgm:pt modelId="{814EFAF1-46C4-44C1-A84B-D7CF3ED8AD04}" type="sibTrans" cxnId="{415D47A9-4BB9-4894-9363-D7E31AF9CFBE}">
      <dgm:prSet/>
      <dgm:spPr/>
      <dgm:t>
        <a:bodyPr/>
        <a:lstStyle/>
        <a:p>
          <a:endParaRPr lang="en-US"/>
        </a:p>
      </dgm:t>
    </dgm:pt>
    <dgm:pt modelId="{5EBCC6BE-31E9-411F-89AC-277CDA352987}" type="pres">
      <dgm:prSet presAssocID="{B32BF034-BF1B-441A-B698-753BFD865C01}" presName="diagram" presStyleCnt="0">
        <dgm:presLayoutVars>
          <dgm:dir/>
          <dgm:resizeHandles val="exact"/>
        </dgm:presLayoutVars>
      </dgm:prSet>
      <dgm:spPr/>
    </dgm:pt>
    <dgm:pt modelId="{7E086315-1E4F-4A54-A8A0-8FAD6C28CA2C}" type="pres">
      <dgm:prSet presAssocID="{D3A2AE56-F085-4EEF-BF1A-42CED4D839F5}" presName="node" presStyleLbl="node1" presStyleIdx="0" presStyleCnt="9" custScaleY="121731">
        <dgm:presLayoutVars>
          <dgm:bulletEnabled val="1"/>
        </dgm:presLayoutVars>
      </dgm:prSet>
      <dgm:spPr/>
    </dgm:pt>
    <dgm:pt modelId="{582DAD64-A5C1-48BD-B5F8-C1E8BD71BAF5}" type="pres">
      <dgm:prSet presAssocID="{F9DE7396-8037-4626-8A26-EDAA53BB1936}" presName="sibTrans" presStyleCnt="0"/>
      <dgm:spPr/>
    </dgm:pt>
    <dgm:pt modelId="{BDBC2E2C-EE6F-4559-A271-44EF32EB4FD4}" type="pres">
      <dgm:prSet presAssocID="{5B3444E5-E7AF-4CC1-B3FC-4C9EEB9E4DC7}" presName="node" presStyleLbl="node1" presStyleIdx="1" presStyleCnt="9" custScaleY="119158">
        <dgm:presLayoutVars>
          <dgm:bulletEnabled val="1"/>
        </dgm:presLayoutVars>
      </dgm:prSet>
      <dgm:spPr/>
    </dgm:pt>
    <dgm:pt modelId="{F5ED1846-691A-4605-965F-D82EC19D3417}" type="pres">
      <dgm:prSet presAssocID="{8E6C9958-D3EA-45B9-BFC9-091406C239D5}" presName="sibTrans" presStyleCnt="0"/>
      <dgm:spPr/>
    </dgm:pt>
    <dgm:pt modelId="{29FEF45C-E4F6-4B74-B84C-C1BAA9CDAE25}" type="pres">
      <dgm:prSet presAssocID="{F59EE198-1940-43EE-8BDF-8E4E7D2D96B5}" presName="node" presStyleLbl="node1" presStyleIdx="2" presStyleCnt="9" custScaleY="122000">
        <dgm:presLayoutVars>
          <dgm:bulletEnabled val="1"/>
        </dgm:presLayoutVars>
      </dgm:prSet>
      <dgm:spPr/>
    </dgm:pt>
    <dgm:pt modelId="{87B77A75-A8F3-4FC7-9BEA-C2A0AF32224B}" type="pres">
      <dgm:prSet presAssocID="{234DA759-4C9F-411A-AE90-CC9C71B8878F}" presName="sibTrans" presStyleCnt="0"/>
      <dgm:spPr/>
    </dgm:pt>
    <dgm:pt modelId="{0139FCD9-DD9B-474B-8C72-5DB9060B0901}" type="pres">
      <dgm:prSet presAssocID="{0C963BB3-A576-467C-9AF8-1116BA01FD38}" presName="node" presStyleLbl="node1" presStyleIdx="3" presStyleCnt="9" custScaleY="122000">
        <dgm:presLayoutVars>
          <dgm:bulletEnabled val="1"/>
        </dgm:presLayoutVars>
      </dgm:prSet>
      <dgm:spPr/>
    </dgm:pt>
    <dgm:pt modelId="{F7BB4E2C-1E10-4AC3-AC9E-5A03CD69A4A7}" type="pres">
      <dgm:prSet presAssocID="{9EFC59EC-7A08-43E7-BDEF-AEA0CAE58BC7}" presName="sibTrans" presStyleCnt="0"/>
      <dgm:spPr/>
    </dgm:pt>
    <dgm:pt modelId="{01776898-FAC1-4EFC-A7CA-1DE2B3EE0DE8}" type="pres">
      <dgm:prSet presAssocID="{8EFFD33A-AF82-49DB-91C5-1BD40A734332}" presName="node" presStyleLbl="node1" presStyleIdx="4" presStyleCnt="9" custScaleY="124274">
        <dgm:presLayoutVars>
          <dgm:bulletEnabled val="1"/>
        </dgm:presLayoutVars>
      </dgm:prSet>
      <dgm:spPr/>
    </dgm:pt>
    <dgm:pt modelId="{DA995227-4230-45BE-AC7A-237309596780}" type="pres">
      <dgm:prSet presAssocID="{94E84E29-E5A9-4865-A514-17C221313493}" presName="sibTrans" presStyleCnt="0"/>
      <dgm:spPr/>
    </dgm:pt>
    <dgm:pt modelId="{543EA013-D643-4787-A795-FDA1F51E9549}" type="pres">
      <dgm:prSet presAssocID="{54580F67-F57B-4A8F-8FFE-A0E43F317C31}" presName="node" presStyleLbl="node1" presStyleIdx="5" presStyleCnt="9" custScaleX="113463" custScaleY="134666">
        <dgm:presLayoutVars>
          <dgm:bulletEnabled val="1"/>
        </dgm:presLayoutVars>
      </dgm:prSet>
      <dgm:spPr/>
    </dgm:pt>
    <dgm:pt modelId="{2B1BAD97-9321-42C1-9522-929E6D9B1E09}" type="pres">
      <dgm:prSet presAssocID="{26E7AB0A-8D46-4416-9341-35C77534A844}" presName="sibTrans" presStyleCnt="0"/>
      <dgm:spPr/>
    </dgm:pt>
    <dgm:pt modelId="{19552849-930E-4C4C-AA4D-4DF88AF68148}" type="pres">
      <dgm:prSet presAssocID="{58FCF4C0-1DB2-4099-8FC6-9B71451ED9EF}" presName="node" presStyleLbl="node1" presStyleIdx="6" presStyleCnt="9" custScaleX="113463" custScaleY="134666">
        <dgm:presLayoutVars>
          <dgm:bulletEnabled val="1"/>
        </dgm:presLayoutVars>
      </dgm:prSet>
      <dgm:spPr/>
    </dgm:pt>
    <dgm:pt modelId="{1CDC8D11-A935-4B79-957A-E4901AEAAD69}" type="pres">
      <dgm:prSet presAssocID="{8712964B-8656-40C7-96C4-4CBD434218E5}" presName="sibTrans" presStyleCnt="0"/>
      <dgm:spPr/>
    </dgm:pt>
    <dgm:pt modelId="{6413E1A8-860F-49E1-B7EB-73189F671485}" type="pres">
      <dgm:prSet presAssocID="{6442A290-67DC-4227-8037-1B2C41B7AB52}" presName="node" presStyleLbl="node1" presStyleIdx="7" presStyleCnt="9" custScaleX="113463" custScaleY="134666">
        <dgm:presLayoutVars>
          <dgm:bulletEnabled val="1"/>
        </dgm:presLayoutVars>
      </dgm:prSet>
      <dgm:spPr/>
    </dgm:pt>
    <dgm:pt modelId="{18423656-DD3B-4B0F-BCBB-F048675149BF}" type="pres">
      <dgm:prSet presAssocID="{814EFAF1-46C4-44C1-A84B-D7CF3ED8AD04}" presName="sibTrans" presStyleCnt="0"/>
      <dgm:spPr/>
    </dgm:pt>
    <dgm:pt modelId="{18265749-8F3F-4E82-A6DC-DECDEDF4CA00}" type="pres">
      <dgm:prSet presAssocID="{E6D5B2A5-8CFA-4766-A842-D0E318FEC5F8}" presName="node" presStyleLbl="node1" presStyleIdx="8" presStyleCnt="9" custScaleX="113463" custScaleY="134666">
        <dgm:presLayoutVars>
          <dgm:bulletEnabled val="1"/>
        </dgm:presLayoutVars>
      </dgm:prSet>
      <dgm:spPr/>
    </dgm:pt>
  </dgm:ptLst>
  <dgm:cxnLst>
    <dgm:cxn modelId="{099D1408-15D7-4A83-9BA8-FC5A08606F85}" srcId="{B32BF034-BF1B-441A-B698-753BFD865C01}" destId="{0C963BB3-A576-467C-9AF8-1116BA01FD38}" srcOrd="3" destOrd="0" parTransId="{8DD6D673-AF9B-4679-9026-0DC5D5464D97}" sibTransId="{9EFC59EC-7A08-43E7-BDEF-AEA0CAE58BC7}"/>
    <dgm:cxn modelId="{FEED8E28-2F25-4823-973F-B10F8FAE2C0B}" srcId="{B32BF034-BF1B-441A-B698-753BFD865C01}" destId="{F59EE198-1940-43EE-8BDF-8E4E7D2D96B5}" srcOrd="2" destOrd="0" parTransId="{403EDD82-D13A-4E47-B50D-6A6185348638}" sibTransId="{234DA759-4C9F-411A-AE90-CC9C71B8878F}"/>
    <dgm:cxn modelId="{E5330D2B-431E-4934-9F0B-941AF49A97F2}" srcId="{B32BF034-BF1B-441A-B698-753BFD865C01}" destId="{5B3444E5-E7AF-4CC1-B3FC-4C9EEB9E4DC7}" srcOrd="1" destOrd="0" parTransId="{53E9AD97-3EEF-4245-965B-4CF5E7A33035}" sibTransId="{8E6C9958-D3EA-45B9-BFC9-091406C239D5}"/>
    <dgm:cxn modelId="{1950D335-3AC2-4BFA-B43D-58DAEBC79A2E}" srcId="{B32BF034-BF1B-441A-B698-753BFD865C01}" destId="{58FCF4C0-1DB2-4099-8FC6-9B71451ED9EF}" srcOrd="6" destOrd="0" parTransId="{9EE9D103-82A9-439C-A0DC-DCA8E8E69851}" sibTransId="{8712964B-8656-40C7-96C4-4CBD434218E5}"/>
    <dgm:cxn modelId="{AB01DA36-9F0F-45C3-8EF3-EA4D8CCF547C}" type="presOf" srcId="{E6D5B2A5-8CFA-4766-A842-D0E318FEC5F8}" destId="{18265749-8F3F-4E82-A6DC-DECDEDF4CA00}" srcOrd="0" destOrd="0" presId="urn:microsoft.com/office/officeart/2005/8/layout/default"/>
    <dgm:cxn modelId="{0009453D-7742-4D28-8167-CA7CCB55E46E}" type="presOf" srcId="{0C963BB3-A576-467C-9AF8-1116BA01FD38}" destId="{0139FCD9-DD9B-474B-8C72-5DB9060B0901}" srcOrd="0" destOrd="0" presId="urn:microsoft.com/office/officeart/2005/8/layout/default"/>
    <dgm:cxn modelId="{5A990D63-F8B7-4C8E-8FE6-C45A773656CA}" type="presOf" srcId="{54580F67-F57B-4A8F-8FFE-A0E43F317C31}" destId="{543EA013-D643-4787-A795-FDA1F51E9549}" srcOrd="0" destOrd="0" presId="urn:microsoft.com/office/officeart/2005/8/layout/default"/>
    <dgm:cxn modelId="{ACAEEC50-1F6A-4DC2-87C0-9212FDD40B31}" srcId="{B32BF034-BF1B-441A-B698-753BFD865C01}" destId="{E6D5B2A5-8CFA-4766-A842-D0E318FEC5F8}" srcOrd="8" destOrd="0" parTransId="{7253B312-200C-4970-941D-6A33B7961064}" sibTransId="{E4EDBB8A-29EB-48B5-ADA8-B3773A33C6B3}"/>
    <dgm:cxn modelId="{B1DC7153-B3BE-4C37-8A5C-6EC172965963}" srcId="{B32BF034-BF1B-441A-B698-753BFD865C01}" destId="{8EFFD33A-AF82-49DB-91C5-1BD40A734332}" srcOrd="4" destOrd="0" parTransId="{0ED28DC9-BC6A-4DEC-A28C-AF34057407C7}" sibTransId="{94E84E29-E5A9-4865-A514-17C221313493}"/>
    <dgm:cxn modelId="{6B9E8777-6E5C-4317-A1E4-9D2B161795F8}" type="presOf" srcId="{F59EE198-1940-43EE-8BDF-8E4E7D2D96B5}" destId="{29FEF45C-E4F6-4B74-B84C-C1BAA9CDAE25}" srcOrd="0" destOrd="0" presId="urn:microsoft.com/office/officeart/2005/8/layout/default"/>
    <dgm:cxn modelId="{C683CC77-DFC6-4EA7-A9A0-C83869528D3D}" type="presOf" srcId="{58FCF4C0-1DB2-4099-8FC6-9B71451ED9EF}" destId="{19552849-930E-4C4C-AA4D-4DF88AF68148}" srcOrd="0" destOrd="0" presId="urn:microsoft.com/office/officeart/2005/8/layout/default"/>
    <dgm:cxn modelId="{1BA8777E-6D2C-43C4-B435-C596537C7010}" type="presOf" srcId="{D3A2AE56-F085-4EEF-BF1A-42CED4D839F5}" destId="{7E086315-1E4F-4A54-A8A0-8FAD6C28CA2C}" srcOrd="0" destOrd="0" presId="urn:microsoft.com/office/officeart/2005/8/layout/default"/>
    <dgm:cxn modelId="{F9ABC184-9D2E-40C0-A04E-E0FD6134F0B7}" type="presOf" srcId="{5B3444E5-E7AF-4CC1-B3FC-4C9EEB9E4DC7}" destId="{BDBC2E2C-EE6F-4559-A271-44EF32EB4FD4}" srcOrd="0" destOrd="0" presId="urn:microsoft.com/office/officeart/2005/8/layout/default"/>
    <dgm:cxn modelId="{C8B6EC88-3998-4681-A0DB-DDC7CAE8E7B2}" type="presOf" srcId="{B32BF034-BF1B-441A-B698-753BFD865C01}" destId="{5EBCC6BE-31E9-411F-89AC-277CDA352987}" srcOrd="0" destOrd="0" presId="urn:microsoft.com/office/officeart/2005/8/layout/default"/>
    <dgm:cxn modelId="{30E100A6-CC14-4947-9284-A0EB18E13F2F}" srcId="{B32BF034-BF1B-441A-B698-753BFD865C01}" destId="{54580F67-F57B-4A8F-8FFE-A0E43F317C31}" srcOrd="5" destOrd="0" parTransId="{4724F31C-8A9D-43E8-A656-C1363062C10F}" sibTransId="{26E7AB0A-8D46-4416-9341-35C77534A844}"/>
    <dgm:cxn modelId="{415D47A9-4BB9-4894-9363-D7E31AF9CFBE}" srcId="{B32BF034-BF1B-441A-B698-753BFD865C01}" destId="{6442A290-67DC-4227-8037-1B2C41B7AB52}" srcOrd="7" destOrd="0" parTransId="{F8484AD5-F0E7-4937-A8AD-21E1F18F4BED}" sibTransId="{814EFAF1-46C4-44C1-A84B-D7CF3ED8AD04}"/>
    <dgm:cxn modelId="{331ED5AB-D9BD-41C3-A9B0-90E7FF6E3657}" srcId="{B32BF034-BF1B-441A-B698-753BFD865C01}" destId="{D3A2AE56-F085-4EEF-BF1A-42CED4D839F5}" srcOrd="0" destOrd="0" parTransId="{AEE3FC18-0C7F-4E35-8374-BDB7DAA9A5E2}" sibTransId="{F9DE7396-8037-4626-8A26-EDAA53BB1936}"/>
    <dgm:cxn modelId="{AC83C7B7-5852-4646-AA2E-4DD9BB8CA2AA}" type="presOf" srcId="{8EFFD33A-AF82-49DB-91C5-1BD40A734332}" destId="{01776898-FAC1-4EFC-A7CA-1DE2B3EE0DE8}" srcOrd="0" destOrd="0" presId="urn:microsoft.com/office/officeart/2005/8/layout/default"/>
    <dgm:cxn modelId="{4C00EAC7-7868-4F17-BD04-E5E3FF50EEF2}" type="presOf" srcId="{6442A290-67DC-4227-8037-1B2C41B7AB52}" destId="{6413E1A8-860F-49E1-B7EB-73189F671485}" srcOrd="0" destOrd="0" presId="urn:microsoft.com/office/officeart/2005/8/layout/default"/>
    <dgm:cxn modelId="{F26FF00C-6E73-478D-BC62-72BDC163192B}" type="presParOf" srcId="{5EBCC6BE-31E9-411F-89AC-277CDA352987}" destId="{7E086315-1E4F-4A54-A8A0-8FAD6C28CA2C}" srcOrd="0" destOrd="0" presId="urn:microsoft.com/office/officeart/2005/8/layout/default"/>
    <dgm:cxn modelId="{8896C345-2A52-43F2-AEEB-225889C11E2E}" type="presParOf" srcId="{5EBCC6BE-31E9-411F-89AC-277CDA352987}" destId="{582DAD64-A5C1-48BD-B5F8-C1E8BD71BAF5}" srcOrd="1" destOrd="0" presId="urn:microsoft.com/office/officeart/2005/8/layout/default"/>
    <dgm:cxn modelId="{3F9BE8F2-3FAF-4696-A777-4CB75261BBA0}" type="presParOf" srcId="{5EBCC6BE-31E9-411F-89AC-277CDA352987}" destId="{BDBC2E2C-EE6F-4559-A271-44EF32EB4FD4}" srcOrd="2" destOrd="0" presId="urn:microsoft.com/office/officeart/2005/8/layout/default"/>
    <dgm:cxn modelId="{4C616D07-6BFA-47C0-8B71-5D6E11F0C973}" type="presParOf" srcId="{5EBCC6BE-31E9-411F-89AC-277CDA352987}" destId="{F5ED1846-691A-4605-965F-D82EC19D3417}" srcOrd="3" destOrd="0" presId="urn:microsoft.com/office/officeart/2005/8/layout/default"/>
    <dgm:cxn modelId="{E5395F6F-DEE4-489A-B47D-5A90C052AD44}" type="presParOf" srcId="{5EBCC6BE-31E9-411F-89AC-277CDA352987}" destId="{29FEF45C-E4F6-4B74-B84C-C1BAA9CDAE25}" srcOrd="4" destOrd="0" presId="urn:microsoft.com/office/officeart/2005/8/layout/default"/>
    <dgm:cxn modelId="{B7897908-A994-4FA9-ADCB-BF50B6B7C420}" type="presParOf" srcId="{5EBCC6BE-31E9-411F-89AC-277CDA352987}" destId="{87B77A75-A8F3-4FC7-9BEA-C2A0AF32224B}" srcOrd="5" destOrd="0" presId="urn:microsoft.com/office/officeart/2005/8/layout/default"/>
    <dgm:cxn modelId="{1C5CFE34-14B6-4395-8137-26A94EA86AFC}" type="presParOf" srcId="{5EBCC6BE-31E9-411F-89AC-277CDA352987}" destId="{0139FCD9-DD9B-474B-8C72-5DB9060B0901}" srcOrd="6" destOrd="0" presId="urn:microsoft.com/office/officeart/2005/8/layout/default"/>
    <dgm:cxn modelId="{A8809113-20A4-43B9-AC0E-833F1EF868BE}" type="presParOf" srcId="{5EBCC6BE-31E9-411F-89AC-277CDA352987}" destId="{F7BB4E2C-1E10-4AC3-AC9E-5A03CD69A4A7}" srcOrd="7" destOrd="0" presId="urn:microsoft.com/office/officeart/2005/8/layout/default"/>
    <dgm:cxn modelId="{AD01CBC0-41E7-493E-97C1-01A9F9B5DBFA}" type="presParOf" srcId="{5EBCC6BE-31E9-411F-89AC-277CDA352987}" destId="{01776898-FAC1-4EFC-A7CA-1DE2B3EE0DE8}" srcOrd="8" destOrd="0" presId="urn:microsoft.com/office/officeart/2005/8/layout/default"/>
    <dgm:cxn modelId="{42327DC1-7A78-435D-9C47-F3A141408C0B}" type="presParOf" srcId="{5EBCC6BE-31E9-411F-89AC-277CDA352987}" destId="{DA995227-4230-45BE-AC7A-237309596780}" srcOrd="9" destOrd="0" presId="urn:microsoft.com/office/officeart/2005/8/layout/default"/>
    <dgm:cxn modelId="{9E96296D-FB54-40CE-A6C4-B45DDBE9AF15}" type="presParOf" srcId="{5EBCC6BE-31E9-411F-89AC-277CDA352987}" destId="{543EA013-D643-4787-A795-FDA1F51E9549}" srcOrd="10" destOrd="0" presId="urn:microsoft.com/office/officeart/2005/8/layout/default"/>
    <dgm:cxn modelId="{6645F237-B37D-4569-958A-BC5B349FBC53}" type="presParOf" srcId="{5EBCC6BE-31E9-411F-89AC-277CDA352987}" destId="{2B1BAD97-9321-42C1-9522-929E6D9B1E09}" srcOrd="11" destOrd="0" presId="urn:microsoft.com/office/officeart/2005/8/layout/default"/>
    <dgm:cxn modelId="{A2232F45-7ED6-4DBA-B641-89AF4249F76F}" type="presParOf" srcId="{5EBCC6BE-31E9-411F-89AC-277CDA352987}" destId="{19552849-930E-4C4C-AA4D-4DF88AF68148}" srcOrd="12" destOrd="0" presId="urn:microsoft.com/office/officeart/2005/8/layout/default"/>
    <dgm:cxn modelId="{5E33B211-E74D-4361-907F-D8FDE2D7D698}" type="presParOf" srcId="{5EBCC6BE-31E9-411F-89AC-277CDA352987}" destId="{1CDC8D11-A935-4B79-957A-E4901AEAAD69}" srcOrd="13" destOrd="0" presId="urn:microsoft.com/office/officeart/2005/8/layout/default"/>
    <dgm:cxn modelId="{6A88CC76-D86C-4650-996D-06FE9947D5E5}" type="presParOf" srcId="{5EBCC6BE-31E9-411F-89AC-277CDA352987}" destId="{6413E1A8-860F-49E1-B7EB-73189F671485}" srcOrd="14" destOrd="0" presId="urn:microsoft.com/office/officeart/2005/8/layout/default"/>
    <dgm:cxn modelId="{DEE91BEA-AC97-4404-AF2E-0852F1881F95}" type="presParOf" srcId="{5EBCC6BE-31E9-411F-89AC-277CDA352987}" destId="{18423656-DD3B-4B0F-BCBB-F048675149BF}" srcOrd="15" destOrd="0" presId="urn:microsoft.com/office/officeart/2005/8/layout/default"/>
    <dgm:cxn modelId="{DCAB977A-D862-4444-B358-A5BEA8B305C3}" type="presParOf" srcId="{5EBCC6BE-31E9-411F-89AC-277CDA352987}" destId="{18265749-8F3F-4E82-A6DC-DECDEDF4CA0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B7B7F4-E561-42EF-BF56-460D4854A3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68631A2-710F-4748-A2C7-B46A2E5681A7}">
      <dgm:prSet phldrT="[Text]"/>
      <dgm:spPr>
        <a:solidFill>
          <a:srgbClr val="9FAFBB"/>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C447FC50-58CE-4398-815A-4092E947876D}" type="parTrans" cxnId="{71D38113-BC8C-46E6-BAB6-905C66328BC2}">
      <dgm:prSet/>
      <dgm:spPr/>
      <dgm:t>
        <a:bodyPr/>
        <a:lstStyle/>
        <a:p>
          <a:endParaRPr lang="en-US"/>
        </a:p>
      </dgm:t>
    </dgm:pt>
    <dgm:pt modelId="{7DC12B48-55FA-4C88-9CD9-576FB7E65176}" type="sibTrans" cxnId="{71D38113-BC8C-46E6-BAB6-905C66328BC2}">
      <dgm:prSet/>
      <dgm:spPr/>
      <dgm:t>
        <a:bodyPr/>
        <a:lstStyle/>
        <a:p>
          <a:endParaRPr lang="en-US"/>
        </a:p>
      </dgm:t>
    </dgm:pt>
    <dgm:pt modelId="{5C76E140-323E-4D15-90C8-CFB75586591B}">
      <dgm:prSet phldrT="[Text]"/>
      <dgm:spPr>
        <a:solidFill>
          <a:srgbClr val="C9DAB3"/>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D6334269-1D9A-4528-A14E-D0062C50DA75}" type="parTrans" cxnId="{EC433502-4385-455D-A975-8D7B5312F56F}">
      <dgm:prSet/>
      <dgm:spPr/>
      <dgm:t>
        <a:bodyPr/>
        <a:lstStyle/>
        <a:p>
          <a:endParaRPr lang="en-US"/>
        </a:p>
      </dgm:t>
    </dgm:pt>
    <dgm:pt modelId="{B67F0D0C-28EE-4F00-AF5A-04BF09A439C5}" type="sibTrans" cxnId="{EC433502-4385-455D-A975-8D7B5312F56F}">
      <dgm:prSet/>
      <dgm:spPr/>
      <dgm:t>
        <a:bodyPr/>
        <a:lstStyle/>
        <a:p>
          <a:endParaRPr lang="en-US"/>
        </a:p>
      </dgm:t>
    </dgm:pt>
    <dgm:pt modelId="{C05A1397-CD53-42BA-977E-094E0BF148B3}">
      <dgm:prSet phldrT="[Text]"/>
      <dgm:spPr>
        <a:solidFill>
          <a:srgbClr val="FEE3A1"/>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95756ADE-EC7A-458E-832F-E50DF21BA5CE}" type="parTrans" cxnId="{AC3E3BB5-166C-4520-8177-5E5A7A1E439E}">
      <dgm:prSet/>
      <dgm:spPr/>
      <dgm:t>
        <a:bodyPr/>
        <a:lstStyle/>
        <a:p>
          <a:endParaRPr lang="en-US"/>
        </a:p>
      </dgm:t>
    </dgm:pt>
    <dgm:pt modelId="{D7E463B2-A752-4379-9178-876C1E8039F4}" type="sibTrans" cxnId="{AC3E3BB5-166C-4520-8177-5E5A7A1E439E}">
      <dgm:prSet/>
      <dgm:spPr/>
      <dgm:t>
        <a:bodyPr/>
        <a:lstStyle/>
        <a:p>
          <a:endParaRPr lang="en-US"/>
        </a:p>
      </dgm:t>
    </dgm:pt>
    <dgm:pt modelId="{FB10E7D3-12CD-45A1-9E01-11A31336D379}">
      <dgm:prSet phldrT="[Text]"/>
      <dgm:spPr>
        <a:solidFill>
          <a:srgbClr val="9FAFBB"/>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42577D5A-EB10-45E2-A180-220CBFE8E22C}" type="parTrans" cxnId="{22443E56-232C-447A-AE08-6C6B3A680133}">
      <dgm:prSet/>
      <dgm:spPr/>
      <dgm:t>
        <a:bodyPr/>
        <a:lstStyle/>
        <a:p>
          <a:endParaRPr lang="en-US"/>
        </a:p>
      </dgm:t>
    </dgm:pt>
    <dgm:pt modelId="{97B63317-D495-4C2E-B114-F0C97A7C81E1}" type="sibTrans" cxnId="{22443E56-232C-447A-AE08-6C6B3A680133}">
      <dgm:prSet/>
      <dgm:spPr/>
      <dgm:t>
        <a:bodyPr/>
        <a:lstStyle/>
        <a:p>
          <a:endParaRPr lang="en-US"/>
        </a:p>
      </dgm:t>
    </dgm:pt>
    <dgm:pt modelId="{E8B597E5-59D1-44D0-869A-7CDC039564BA}">
      <dgm:prSet phldrT="[Text]"/>
      <dgm:spPr>
        <a:solidFill>
          <a:srgbClr val="C9DAB3"/>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8F15F0A0-55D3-480B-8905-78111BDE8BC2}" type="parTrans" cxnId="{B16B1137-F366-4CBA-955A-5A15F58D3179}">
      <dgm:prSet/>
      <dgm:spPr/>
      <dgm:t>
        <a:bodyPr/>
        <a:lstStyle/>
        <a:p>
          <a:endParaRPr lang="en-US"/>
        </a:p>
      </dgm:t>
    </dgm:pt>
    <dgm:pt modelId="{6A034FD5-A787-458D-8073-109B67A8C03F}" type="sibTrans" cxnId="{B16B1137-F366-4CBA-955A-5A15F58D3179}">
      <dgm:prSet/>
      <dgm:spPr/>
      <dgm:t>
        <a:bodyPr/>
        <a:lstStyle/>
        <a:p>
          <a:endParaRPr lang="en-US"/>
        </a:p>
      </dgm:t>
    </dgm:pt>
    <dgm:pt modelId="{3331F8F3-4232-42D9-B3DF-86F16A894FCC}">
      <dgm:prSet phldrT="[Text]"/>
      <dgm:spPr>
        <a:solidFill>
          <a:srgbClr val="FEE3A1"/>
        </a:solidFill>
        <a:ln>
          <a:solidFill>
            <a:schemeClr val="tx1"/>
          </a:solidFill>
        </a:ln>
        <a:effectLst>
          <a:outerShdw blurRad="50800" dist="38100" dir="2700000" algn="tl" rotWithShape="0">
            <a:prstClr val="black">
              <a:alpha val="40000"/>
            </a:prstClr>
          </a:outerShdw>
        </a:effectLst>
      </dgm:spPr>
      <dgm:t>
        <a:bodyPr/>
        <a:lstStyle/>
        <a:p>
          <a:endParaRPr lang="en-US" dirty="0"/>
        </a:p>
      </dgm:t>
    </dgm:pt>
    <dgm:pt modelId="{9CB5463D-F283-4ABF-92B9-8F475CB70D4D}" type="parTrans" cxnId="{7F99E724-F5EF-40C1-90CC-174DD93929E7}">
      <dgm:prSet/>
      <dgm:spPr/>
      <dgm:t>
        <a:bodyPr/>
        <a:lstStyle/>
        <a:p>
          <a:endParaRPr lang="en-US"/>
        </a:p>
      </dgm:t>
    </dgm:pt>
    <dgm:pt modelId="{2F32F14E-CA38-4982-85FC-FC0A08DBFCB7}" type="sibTrans" cxnId="{7F99E724-F5EF-40C1-90CC-174DD93929E7}">
      <dgm:prSet/>
      <dgm:spPr/>
      <dgm:t>
        <a:bodyPr/>
        <a:lstStyle/>
        <a:p>
          <a:endParaRPr lang="en-US"/>
        </a:p>
      </dgm:t>
    </dgm:pt>
    <dgm:pt modelId="{CD002AE0-6E7F-4C82-A823-EC9224BCEB2B}" type="pres">
      <dgm:prSet presAssocID="{EBB7B7F4-E561-42EF-BF56-460D4854A312}" presName="Name0" presStyleCnt="0">
        <dgm:presLayoutVars>
          <dgm:dir/>
          <dgm:animLvl val="lvl"/>
          <dgm:resizeHandles val="exact"/>
        </dgm:presLayoutVars>
      </dgm:prSet>
      <dgm:spPr/>
    </dgm:pt>
    <dgm:pt modelId="{3F9C9D68-222E-4E90-9E12-4B92207B4C33}" type="pres">
      <dgm:prSet presAssocID="{468631A2-710F-4748-A2C7-B46A2E5681A7}" presName="linNode" presStyleCnt="0"/>
      <dgm:spPr/>
    </dgm:pt>
    <dgm:pt modelId="{AC46D511-7CBE-4B03-A739-94486299B8A5}" type="pres">
      <dgm:prSet presAssocID="{468631A2-710F-4748-A2C7-B46A2E5681A7}" presName="parentText" presStyleLbl="node1" presStyleIdx="0" presStyleCnt="6" custScaleX="193379">
        <dgm:presLayoutVars>
          <dgm:chMax val="1"/>
          <dgm:bulletEnabled val="1"/>
        </dgm:presLayoutVars>
      </dgm:prSet>
      <dgm:spPr/>
    </dgm:pt>
    <dgm:pt modelId="{69A59538-885A-4F25-8E21-C3D6BAB4419E}" type="pres">
      <dgm:prSet presAssocID="{7DC12B48-55FA-4C88-9CD9-576FB7E65176}" presName="sp" presStyleCnt="0"/>
      <dgm:spPr/>
    </dgm:pt>
    <dgm:pt modelId="{FBDBC1C6-0B6B-4921-8C9F-56FC80DB76D1}" type="pres">
      <dgm:prSet presAssocID="{5C76E140-323E-4D15-90C8-CFB75586591B}" presName="linNode" presStyleCnt="0"/>
      <dgm:spPr/>
    </dgm:pt>
    <dgm:pt modelId="{4AAFA903-CF39-4767-920D-C35D3702E005}" type="pres">
      <dgm:prSet presAssocID="{5C76E140-323E-4D15-90C8-CFB75586591B}" presName="parentText" presStyleLbl="node1" presStyleIdx="1" presStyleCnt="6" custScaleX="193379">
        <dgm:presLayoutVars>
          <dgm:chMax val="1"/>
          <dgm:bulletEnabled val="1"/>
        </dgm:presLayoutVars>
      </dgm:prSet>
      <dgm:spPr/>
    </dgm:pt>
    <dgm:pt modelId="{213A5FB6-F873-4102-8419-7D9482FC3D72}" type="pres">
      <dgm:prSet presAssocID="{B67F0D0C-28EE-4F00-AF5A-04BF09A439C5}" presName="sp" presStyleCnt="0"/>
      <dgm:spPr/>
    </dgm:pt>
    <dgm:pt modelId="{95E8D15C-89A6-4133-9042-4C0A0F4DFC27}" type="pres">
      <dgm:prSet presAssocID="{C05A1397-CD53-42BA-977E-094E0BF148B3}" presName="linNode" presStyleCnt="0"/>
      <dgm:spPr/>
    </dgm:pt>
    <dgm:pt modelId="{7B46997D-FDB4-4425-943F-7D6DA3417C8E}" type="pres">
      <dgm:prSet presAssocID="{C05A1397-CD53-42BA-977E-094E0BF148B3}" presName="parentText" presStyleLbl="node1" presStyleIdx="2" presStyleCnt="6" custScaleX="193379">
        <dgm:presLayoutVars>
          <dgm:chMax val="1"/>
          <dgm:bulletEnabled val="1"/>
        </dgm:presLayoutVars>
      </dgm:prSet>
      <dgm:spPr/>
    </dgm:pt>
    <dgm:pt modelId="{F636D40A-120D-4B36-9975-195D68389D06}" type="pres">
      <dgm:prSet presAssocID="{D7E463B2-A752-4379-9178-876C1E8039F4}" presName="sp" presStyleCnt="0"/>
      <dgm:spPr/>
    </dgm:pt>
    <dgm:pt modelId="{D6EE4ABA-C0B0-4785-97D2-94A3D0AED92A}" type="pres">
      <dgm:prSet presAssocID="{FB10E7D3-12CD-45A1-9E01-11A31336D379}" presName="linNode" presStyleCnt="0"/>
      <dgm:spPr/>
    </dgm:pt>
    <dgm:pt modelId="{D18C56C5-5F00-44E8-9DA4-E03A06701BCC}" type="pres">
      <dgm:prSet presAssocID="{FB10E7D3-12CD-45A1-9E01-11A31336D379}" presName="parentText" presStyleLbl="node1" presStyleIdx="3" presStyleCnt="6" custScaleX="193379">
        <dgm:presLayoutVars>
          <dgm:chMax val="1"/>
          <dgm:bulletEnabled val="1"/>
        </dgm:presLayoutVars>
      </dgm:prSet>
      <dgm:spPr/>
    </dgm:pt>
    <dgm:pt modelId="{09E5B538-AA01-42D1-84B3-F5DEEC3CB2F9}" type="pres">
      <dgm:prSet presAssocID="{97B63317-D495-4C2E-B114-F0C97A7C81E1}" presName="sp" presStyleCnt="0"/>
      <dgm:spPr/>
    </dgm:pt>
    <dgm:pt modelId="{1A985A39-2BC2-4620-B5A1-D2688FE599D4}" type="pres">
      <dgm:prSet presAssocID="{E8B597E5-59D1-44D0-869A-7CDC039564BA}" presName="linNode" presStyleCnt="0"/>
      <dgm:spPr/>
    </dgm:pt>
    <dgm:pt modelId="{8B3EF72D-FF11-49A1-842A-4CF39D85F3D9}" type="pres">
      <dgm:prSet presAssocID="{E8B597E5-59D1-44D0-869A-7CDC039564BA}" presName="parentText" presStyleLbl="node1" presStyleIdx="4" presStyleCnt="6" custScaleX="193379">
        <dgm:presLayoutVars>
          <dgm:chMax val="1"/>
          <dgm:bulletEnabled val="1"/>
        </dgm:presLayoutVars>
      </dgm:prSet>
      <dgm:spPr/>
    </dgm:pt>
    <dgm:pt modelId="{32FDDA33-BE29-41E0-BEF8-0177C6383F44}" type="pres">
      <dgm:prSet presAssocID="{6A034FD5-A787-458D-8073-109B67A8C03F}" presName="sp" presStyleCnt="0"/>
      <dgm:spPr/>
    </dgm:pt>
    <dgm:pt modelId="{4DBA8805-969E-4475-8840-42F40AD9E4C5}" type="pres">
      <dgm:prSet presAssocID="{3331F8F3-4232-42D9-B3DF-86F16A894FCC}" presName="linNode" presStyleCnt="0"/>
      <dgm:spPr/>
    </dgm:pt>
    <dgm:pt modelId="{F83813F3-928E-4166-A777-9FBF517CEF58}" type="pres">
      <dgm:prSet presAssocID="{3331F8F3-4232-42D9-B3DF-86F16A894FCC}" presName="parentText" presStyleLbl="node1" presStyleIdx="5" presStyleCnt="6" custScaleX="193379">
        <dgm:presLayoutVars>
          <dgm:chMax val="1"/>
          <dgm:bulletEnabled val="1"/>
        </dgm:presLayoutVars>
      </dgm:prSet>
      <dgm:spPr/>
    </dgm:pt>
  </dgm:ptLst>
  <dgm:cxnLst>
    <dgm:cxn modelId="{EC433502-4385-455D-A975-8D7B5312F56F}" srcId="{EBB7B7F4-E561-42EF-BF56-460D4854A312}" destId="{5C76E140-323E-4D15-90C8-CFB75586591B}" srcOrd="1" destOrd="0" parTransId="{D6334269-1D9A-4528-A14E-D0062C50DA75}" sibTransId="{B67F0D0C-28EE-4F00-AF5A-04BF09A439C5}"/>
    <dgm:cxn modelId="{71D38113-BC8C-46E6-BAB6-905C66328BC2}" srcId="{EBB7B7F4-E561-42EF-BF56-460D4854A312}" destId="{468631A2-710F-4748-A2C7-B46A2E5681A7}" srcOrd="0" destOrd="0" parTransId="{C447FC50-58CE-4398-815A-4092E947876D}" sibTransId="{7DC12B48-55FA-4C88-9CD9-576FB7E65176}"/>
    <dgm:cxn modelId="{7F99E724-F5EF-40C1-90CC-174DD93929E7}" srcId="{EBB7B7F4-E561-42EF-BF56-460D4854A312}" destId="{3331F8F3-4232-42D9-B3DF-86F16A894FCC}" srcOrd="5" destOrd="0" parTransId="{9CB5463D-F283-4ABF-92B9-8F475CB70D4D}" sibTransId="{2F32F14E-CA38-4982-85FC-FC0A08DBFCB7}"/>
    <dgm:cxn modelId="{B16B1137-F366-4CBA-955A-5A15F58D3179}" srcId="{EBB7B7F4-E561-42EF-BF56-460D4854A312}" destId="{E8B597E5-59D1-44D0-869A-7CDC039564BA}" srcOrd="4" destOrd="0" parTransId="{8F15F0A0-55D3-480B-8905-78111BDE8BC2}" sibTransId="{6A034FD5-A787-458D-8073-109B67A8C03F}"/>
    <dgm:cxn modelId="{773DB54A-025B-4C9F-950E-8115D8AE568D}" type="presOf" srcId="{E8B597E5-59D1-44D0-869A-7CDC039564BA}" destId="{8B3EF72D-FF11-49A1-842A-4CF39D85F3D9}" srcOrd="0" destOrd="0" presId="urn:microsoft.com/office/officeart/2005/8/layout/vList5"/>
    <dgm:cxn modelId="{22443E56-232C-447A-AE08-6C6B3A680133}" srcId="{EBB7B7F4-E561-42EF-BF56-460D4854A312}" destId="{FB10E7D3-12CD-45A1-9E01-11A31336D379}" srcOrd="3" destOrd="0" parTransId="{42577D5A-EB10-45E2-A180-220CBFE8E22C}" sibTransId="{97B63317-D495-4C2E-B114-F0C97A7C81E1}"/>
    <dgm:cxn modelId="{B9F42186-8850-45B9-8AC3-BE2338144B38}" type="presOf" srcId="{EBB7B7F4-E561-42EF-BF56-460D4854A312}" destId="{CD002AE0-6E7F-4C82-A823-EC9224BCEB2B}" srcOrd="0" destOrd="0" presId="urn:microsoft.com/office/officeart/2005/8/layout/vList5"/>
    <dgm:cxn modelId="{500CB687-B22D-4BBF-9F5E-A9BA14D0B9BB}" type="presOf" srcId="{5C76E140-323E-4D15-90C8-CFB75586591B}" destId="{4AAFA903-CF39-4767-920D-C35D3702E005}" srcOrd="0" destOrd="0" presId="urn:microsoft.com/office/officeart/2005/8/layout/vList5"/>
    <dgm:cxn modelId="{AC3E3BB5-166C-4520-8177-5E5A7A1E439E}" srcId="{EBB7B7F4-E561-42EF-BF56-460D4854A312}" destId="{C05A1397-CD53-42BA-977E-094E0BF148B3}" srcOrd="2" destOrd="0" parTransId="{95756ADE-EC7A-458E-832F-E50DF21BA5CE}" sibTransId="{D7E463B2-A752-4379-9178-876C1E8039F4}"/>
    <dgm:cxn modelId="{F4AD45B6-866F-4538-A294-CF923CCB0DE3}" type="presOf" srcId="{3331F8F3-4232-42D9-B3DF-86F16A894FCC}" destId="{F83813F3-928E-4166-A777-9FBF517CEF58}" srcOrd="0" destOrd="0" presId="urn:microsoft.com/office/officeart/2005/8/layout/vList5"/>
    <dgm:cxn modelId="{7833D1BC-9263-49A3-9507-02CEA80F9C0F}" type="presOf" srcId="{C05A1397-CD53-42BA-977E-094E0BF148B3}" destId="{7B46997D-FDB4-4425-943F-7D6DA3417C8E}" srcOrd="0" destOrd="0" presId="urn:microsoft.com/office/officeart/2005/8/layout/vList5"/>
    <dgm:cxn modelId="{002B45E0-AF37-4E49-950D-34F4D8E6FBD8}" type="presOf" srcId="{FB10E7D3-12CD-45A1-9E01-11A31336D379}" destId="{D18C56C5-5F00-44E8-9DA4-E03A06701BCC}" srcOrd="0" destOrd="0" presId="urn:microsoft.com/office/officeart/2005/8/layout/vList5"/>
    <dgm:cxn modelId="{17D486E7-1EAF-465C-BC9D-39D71D0900CC}" type="presOf" srcId="{468631A2-710F-4748-A2C7-B46A2E5681A7}" destId="{AC46D511-7CBE-4B03-A739-94486299B8A5}" srcOrd="0" destOrd="0" presId="urn:microsoft.com/office/officeart/2005/8/layout/vList5"/>
    <dgm:cxn modelId="{93B825EB-6878-4A06-8041-6D5E554DA350}" type="presParOf" srcId="{CD002AE0-6E7F-4C82-A823-EC9224BCEB2B}" destId="{3F9C9D68-222E-4E90-9E12-4B92207B4C33}" srcOrd="0" destOrd="0" presId="urn:microsoft.com/office/officeart/2005/8/layout/vList5"/>
    <dgm:cxn modelId="{3A40B34D-E273-4CFC-B1FE-1B597061A875}" type="presParOf" srcId="{3F9C9D68-222E-4E90-9E12-4B92207B4C33}" destId="{AC46D511-7CBE-4B03-A739-94486299B8A5}" srcOrd="0" destOrd="0" presId="urn:microsoft.com/office/officeart/2005/8/layout/vList5"/>
    <dgm:cxn modelId="{88A0B8E9-12C5-46D5-A58C-0F5E17C3A6EF}" type="presParOf" srcId="{CD002AE0-6E7F-4C82-A823-EC9224BCEB2B}" destId="{69A59538-885A-4F25-8E21-C3D6BAB4419E}" srcOrd="1" destOrd="0" presId="urn:microsoft.com/office/officeart/2005/8/layout/vList5"/>
    <dgm:cxn modelId="{1B86CF9E-ECD8-4455-A858-D91E84CF303F}" type="presParOf" srcId="{CD002AE0-6E7F-4C82-A823-EC9224BCEB2B}" destId="{FBDBC1C6-0B6B-4921-8C9F-56FC80DB76D1}" srcOrd="2" destOrd="0" presId="urn:microsoft.com/office/officeart/2005/8/layout/vList5"/>
    <dgm:cxn modelId="{02D7961E-10B6-4A6A-92EF-EF971937AA12}" type="presParOf" srcId="{FBDBC1C6-0B6B-4921-8C9F-56FC80DB76D1}" destId="{4AAFA903-CF39-4767-920D-C35D3702E005}" srcOrd="0" destOrd="0" presId="urn:microsoft.com/office/officeart/2005/8/layout/vList5"/>
    <dgm:cxn modelId="{6C7453CE-D66C-463B-8FF9-305DDF24D575}" type="presParOf" srcId="{CD002AE0-6E7F-4C82-A823-EC9224BCEB2B}" destId="{213A5FB6-F873-4102-8419-7D9482FC3D72}" srcOrd="3" destOrd="0" presId="urn:microsoft.com/office/officeart/2005/8/layout/vList5"/>
    <dgm:cxn modelId="{AC0110C5-9588-4FF1-88CC-C88BCB6E6941}" type="presParOf" srcId="{CD002AE0-6E7F-4C82-A823-EC9224BCEB2B}" destId="{95E8D15C-89A6-4133-9042-4C0A0F4DFC27}" srcOrd="4" destOrd="0" presId="urn:microsoft.com/office/officeart/2005/8/layout/vList5"/>
    <dgm:cxn modelId="{7180B82A-4B61-46D6-B40D-03FFABD70AF0}" type="presParOf" srcId="{95E8D15C-89A6-4133-9042-4C0A0F4DFC27}" destId="{7B46997D-FDB4-4425-943F-7D6DA3417C8E}" srcOrd="0" destOrd="0" presId="urn:microsoft.com/office/officeart/2005/8/layout/vList5"/>
    <dgm:cxn modelId="{B706AE9B-5339-4A66-AE6F-7EC775E9EAC1}" type="presParOf" srcId="{CD002AE0-6E7F-4C82-A823-EC9224BCEB2B}" destId="{F636D40A-120D-4B36-9975-195D68389D06}" srcOrd="5" destOrd="0" presId="urn:microsoft.com/office/officeart/2005/8/layout/vList5"/>
    <dgm:cxn modelId="{42965105-8A8F-4B46-9DF9-55E4CD8913FA}" type="presParOf" srcId="{CD002AE0-6E7F-4C82-A823-EC9224BCEB2B}" destId="{D6EE4ABA-C0B0-4785-97D2-94A3D0AED92A}" srcOrd="6" destOrd="0" presId="urn:microsoft.com/office/officeart/2005/8/layout/vList5"/>
    <dgm:cxn modelId="{565060E1-67FB-496B-B2AE-57C9A973FD37}" type="presParOf" srcId="{D6EE4ABA-C0B0-4785-97D2-94A3D0AED92A}" destId="{D18C56C5-5F00-44E8-9DA4-E03A06701BCC}" srcOrd="0" destOrd="0" presId="urn:microsoft.com/office/officeart/2005/8/layout/vList5"/>
    <dgm:cxn modelId="{D736D65D-A7EB-4C7E-A1DA-00735E309860}" type="presParOf" srcId="{CD002AE0-6E7F-4C82-A823-EC9224BCEB2B}" destId="{09E5B538-AA01-42D1-84B3-F5DEEC3CB2F9}" srcOrd="7" destOrd="0" presId="urn:microsoft.com/office/officeart/2005/8/layout/vList5"/>
    <dgm:cxn modelId="{0E6E30BB-996C-493C-9D83-C6D856F69856}" type="presParOf" srcId="{CD002AE0-6E7F-4C82-A823-EC9224BCEB2B}" destId="{1A985A39-2BC2-4620-B5A1-D2688FE599D4}" srcOrd="8" destOrd="0" presId="urn:microsoft.com/office/officeart/2005/8/layout/vList5"/>
    <dgm:cxn modelId="{A4E6F09A-652C-4FBF-93A3-C202C5FD689C}" type="presParOf" srcId="{1A985A39-2BC2-4620-B5A1-D2688FE599D4}" destId="{8B3EF72D-FF11-49A1-842A-4CF39D85F3D9}" srcOrd="0" destOrd="0" presId="urn:microsoft.com/office/officeart/2005/8/layout/vList5"/>
    <dgm:cxn modelId="{2A7CFD85-A6D5-42A6-AD8A-F5746F8C050A}" type="presParOf" srcId="{CD002AE0-6E7F-4C82-A823-EC9224BCEB2B}" destId="{32FDDA33-BE29-41E0-BEF8-0177C6383F44}" srcOrd="9" destOrd="0" presId="urn:microsoft.com/office/officeart/2005/8/layout/vList5"/>
    <dgm:cxn modelId="{5A0F20F9-17C8-4CAA-90E2-188BCC182E2F}" type="presParOf" srcId="{CD002AE0-6E7F-4C82-A823-EC9224BCEB2B}" destId="{4DBA8805-969E-4475-8840-42F40AD9E4C5}" srcOrd="10" destOrd="0" presId="urn:microsoft.com/office/officeart/2005/8/layout/vList5"/>
    <dgm:cxn modelId="{5F0C2E1E-E948-48D4-8C53-BF7F29B7A057}" type="presParOf" srcId="{4DBA8805-969E-4475-8840-42F40AD9E4C5}" destId="{F83813F3-928E-4166-A777-9FBF517CEF5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79CDD8-DCFF-45E3-B257-6589295EA1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EDF0C6-123F-45CD-8A06-DFC2D0269F38}">
      <dgm:prSet/>
      <dgm:spPr>
        <a:solidFill>
          <a:srgbClr val="9FAFBB"/>
        </a:solidFill>
        <a:effectLst>
          <a:outerShdw blurRad="50800" dist="38100" dir="2700000" algn="tl" rotWithShape="0">
            <a:prstClr val="black">
              <a:alpha val="40000"/>
            </a:prstClr>
          </a:outerShdw>
        </a:effectLst>
      </dgm:spPr>
      <dgm:t>
        <a:bodyPr/>
        <a:lstStyle/>
        <a:p>
          <a:pPr rtl="0"/>
          <a:endParaRPr lang="en-US" dirty="0"/>
        </a:p>
      </dgm:t>
    </dgm:pt>
    <dgm:pt modelId="{31DDA14B-4811-45E7-8893-2F06BCC88E97}" type="parTrans" cxnId="{B3F17689-82BA-438B-92BF-B8E744E63C53}">
      <dgm:prSet/>
      <dgm:spPr/>
      <dgm:t>
        <a:bodyPr/>
        <a:lstStyle/>
        <a:p>
          <a:endParaRPr lang="en-US"/>
        </a:p>
      </dgm:t>
    </dgm:pt>
    <dgm:pt modelId="{16217268-A064-482A-B188-A72990E389C0}" type="sibTrans" cxnId="{B3F17689-82BA-438B-92BF-B8E744E63C53}">
      <dgm:prSet/>
      <dgm:spPr/>
      <dgm:t>
        <a:bodyPr/>
        <a:lstStyle/>
        <a:p>
          <a:endParaRPr lang="en-US"/>
        </a:p>
      </dgm:t>
    </dgm:pt>
    <dgm:pt modelId="{CF5B8FD3-04CB-435A-8F5D-78C761216257}">
      <dgm:prSet custT="1"/>
      <dgm:spPr/>
      <dgm:t>
        <a:bodyPr/>
        <a:lstStyle/>
        <a:p>
          <a:pPr rtl="0"/>
          <a:endParaRPr lang="en-US" sz="1200" dirty="0"/>
        </a:p>
      </dgm:t>
    </dgm:pt>
    <dgm:pt modelId="{C1F04F06-0027-427F-9C59-782EAABDEB91}" type="parTrans" cxnId="{AC4ADAC8-CF38-4BFE-94B6-5146B0D5F446}">
      <dgm:prSet/>
      <dgm:spPr/>
      <dgm:t>
        <a:bodyPr/>
        <a:lstStyle/>
        <a:p>
          <a:endParaRPr lang="en-US"/>
        </a:p>
      </dgm:t>
    </dgm:pt>
    <dgm:pt modelId="{34CA778D-3395-4AD4-9B31-64346A7476E9}" type="sibTrans" cxnId="{AC4ADAC8-CF38-4BFE-94B6-5146B0D5F446}">
      <dgm:prSet/>
      <dgm:spPr/>
      <dgm:t>
        <a:bodyPr/>
        <a:lstStyle/>
        <a:p>
          <a:endParaRPr lang="en-US"/>
        </a:p>
      </dgm:t>
    </dgm:pt>
    <dgm:pt modelId="{C6B13319-2C35-4190-8262-8D4164D816E7}" type="pres">
      <dgm:prSet presAssocID="{8479CDD8-DCFF-45E3-B257-6589295EA1A0}" presName="linear" presStyleCnt="0">
        <dgm:presLayoutVars>
          <dgm:animLvl val="lvl"/>
          <dgm:resizeHandles val="exact"/>
        </dgm:presLayoutVars>
      </dgm:prSet>
      <dgm:spPr/>
    </dgm:pt>
    <dgm:pt modelId="{A9084EDC-1B5D-49E1-9F07-105C619F53C9}" type="pres">
      <dgm:prSet presAssocID="{E4EDF0C6-123F-45CD-8A06-DFC2D0269F38}" presName="parentText" presStyleLbl="node1" presStyleIdx="0" presStyleCnt="1" custScaleY="50513" custLinFactY="-19063" custLinFactNeighborY="-100000">
        <dgm:presLayoutVars>
          <dgm:chMax val="0"/>
          <dgm:bulletEnabled val="1"/>
        </dgm:presLayoutVars>
      </dgm:prSet>
      <dgm:spPr/>
    </dgm:pt>
    <dgm:pt modelId="{A564B689-DADF-49BE-A54D-BE232218D3D6}" type="pres">
      <dgm:prSet presAssocID="{E4EDF0C6-123F-45CD-8A06-DFC2D0269F38}" presName="childText" presStyleLbl="revTx" presStyleIdx="0" presStyleCnt="1" custScaleY="109507" custLinFactY="2915" custLinFactNeighborY="100000">
        <dgm:presLayoutVars>
          <dgm:bulletEnabled val="1"/>
        </dgm:presLayoutVars>
      </dgm:prSet>
      <dgm:spPr/>
    </dgm:pt>
  </dgm:ptLst>
  <dgm:cxnLst>
    <dgm:cxn modelId="{EDE5990A-DB00-4537-B522-01203A7FA291}" type="presOf" srcId="{8479CDD8-DCFF-45E3-B257-6589295EA1A0}" destId="{C6B13319-2C35-4190-8262-8D4164D816E7}" srcOrd="0" destOrd="0" presId="urn:microsoft.com/office/officeart/2005/8/layout/vList2"/>
    <dgm:cxn modelId="{B3F17689-82BA-438B-92BF-B8E744E63C53}" srcId="{8479CDD8-DCFF-45E3-B257-6589295EA1A0}" destId="{E4EDF0C6-123F-45CD-8A06-DFC2D0269F38}" srcOrd="0" destOrd="0" parTransId="{31DDA14B-4811-45E7-8893-2F06BCC88E97}" sibTransId="{16217268-A064-482A-B188-A72990E389C0}"/>
    <dgm:cxn modelId="{0185FCA7-E951-413D-8CFA-67BE4D1ABA6A}" type="presOf" srcId="{E4EDF0C6-123F-45CD-8A06-DFC2D0269F38}" destId="{A9084EDC-1B5D-49E1-9F07-105C619F53C9}" srcOrd="0" destOrd="0" presId="urn:microsoft.com/office/officeart/2005/8/layout/vList2"/>
    <dgm:cxn modelId="{BAD101C6-EC2B-4ECE-AD1D-0571484351E5}" type="presOf" srcId="{CF5B8FD3-04CB-435A-8F5D-78C761216257}" destId="{A564B689-DADF-49BE-A54D-BE232218D3D6}" srcOrd="0" destOrd="0" presId="urn:microsoft.com/office/officeart/2005/8/layout/vList2"/>
    <dgm:cxn modelId="{AC4ADAC8-CF38-4BFE-94B6-5146B0D5F446}" srcId="{E4EDF0C6-123F-45CD-8A06-DFC2D0269F38}" destId="{CF5B8FD3-04CB-435A-8F5D-78C761216257}" srcOrd="0" destOrd="0" parTransId="{C1F04F06-0027-427F-9C59-782EAABDEB91}" sibTransId="{34CA778D-3395-4AD4-9B31-64346A7476E9}"/>
    <dgm:cxn modelId="{32F22E11-1402-4F55-92CE-2700F07E0FAF}" type="presParOf" srcId="{C6B13319-2C35-4190-8262-8D4164D816E7}" destId="{A9084EDC-1B5D-49E1-9F07-105C619F53C9}" srcOrd="0" destOrd="0" presId="urn:microsoft.com/office/officeart/2005/8/layout/vList2"/>
    <dgm:cxn modelId="{6C6CACC3-A121-44BC-B2C1-05CD8F539632}" type="presParOf" srcId="{C6B13319-2C35-4190-8262-8D4164D816E7}" destId="{A564B689-DADF-49BE-A54D-BE232218D3D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57CD6-538D-4C9B-9BF9-BAAA178D9D78}">
      <dsp:nvSpPr>
        <dsp:cNvPr id="0" name=""/>
        <dsp:cNvSpPr/>
      </dsp:nvSpPr>
      <dsp:spPr>
        <a:xfrm>
          <a:off x="0" y="393061"/>
          <a:ext cx="102108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D0D833-D9C2-4860-8C2D-5640A8EE4837}">
      <dsp:nvSpPr>
        <dsp:cNvPr id="0" name=""/>
        <dsp:cNvSpPr/>
      </dsp:nvSpPr>
      <dsp:spPr>
        <a:xfrm>
          <a:off x="510540" y="83101"/>
          <a:ext cx="7147560" cy="619920"/>
        </a:xfrm>
        <a:prstGeom prst="round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161" tIns="0" rIns="270161" bIns="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540802" y="113363"/>
        <a:ext cx="7087036" cy="559396"/>
      </dsp:txXfrm>
    </dsp:sp>
    <dsp:sp modelId="{D4E20104-0AF9-4E45-B8F1-825E501CC1B5}">
      <dsp:nvSpPr>
        <dsp:cNvPr id="0" name=""/>
        <dsp:cNvSpPr/>
      </dsp:nvSpPr>
      <dsp:spPr>
        <a:xfrm>
          <a:off x="0" y="1345621"/>
          <a:ext cx="102108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49B21-F341-4A27-8D7E-CD704A8C5CD8}">
      <dsp:nvSpPr>
        <dsp:cNvPr id="0" name=""/>
        <dsp:cNvSpPr/>
      </dsp:nvSpPr>
      <dsp:spPr>
        <a:xfrm>
          <a:off x="510540" y="1035661"/>
          <a:ext cx="7147560" cy="619920"/>
        </a:xfrm>
        <a:prstGeom prst="roundRect">
          <a:avLst/>
        </a:prstGeom>
        <a:solidFill>
          <a:srgbClr val="FEE3A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161" tIns="0" rIns="270161" bIns="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540802" y="1065923"/>
        <a:ext cx="7087036" cy="559396"/>
      </dsp:txXfrm>
    </dsp:sp>
    <dsp:sp modelId="{CA8A820F-14E1-4547-912A-81EB76E576FE}">
      <dsp:nvSpPr>
        <dsp:cNvPr id="0" name=""/>
        <dsp:cNvSpPr/>
      </dsp:nvSpPr>
      <dsp:spPr>
        <a:xfrm>
          <a:off x="0" y="2298182"/>
          <a:ext cx="102108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7BAFD2-B4D4-436C-BE08-D3D2C9743951}">
      <dsp:nvSpPr>
        <dsp:cNvPr id="0" name=""/>
        <dsp:cNvSpPr/>
      </dsp:nvSpPr>
      <dsp:spPr>
        <a:xfrm>
          <a:off x="510540" y="1988221"/>
          <a:ext cx="7147560" cy="619920"/>
        </a:xfrm>
        <a:prstGeom prst="round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161" tIns="0" rIns="270161" bIns="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540802" y="2018483"/>
        <a:ext cx="7087036" cy="559396"/>
      </dsp:txXfrm>
    </dsp:sp>
    <dsp:sp modelId="{DB93718D-3E93-421B-B639-473BB66884B2}">
      <dsp:nvSpPr>
        <dsp:cNvPr id="0" name=""/>
        <dsp:cNvSpPr/>
      </dsp:nvSpPr>
      <dsp:spPr>
        <a:xfrm>
          <a:off x="0" y="3250742"/>
          <a:ext cx="102108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E519A8-EAAC-4793-B176-8CD3C69159B3}">
      <dsp:nvSpPr>
        <dsp:cNvPr id="0" name=""/>
        <dsp:cNvSpPr/>
      </dsp:nvSpPr>
      <dsp:spPr>
        <a:xfrm>
          <a:off x="510540" y="2940782"/>
          <a:ext cx="7147560" cy="619920"/>
        </a:xfrm>
        <a:prstGeom prst="round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161" tIns="0" rIns="270161" bIns="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540802" y="2971044"/>
        <a:ext cx="7087036" cy="559396"/>
      </dsp:txXfrm>
    </dsp:sp>
    <dsp:sp modelId="{E39F1DFF-0936-47F8-BE74-74D33C729636}">
      <dsp:nvSpPr>
        <dsp:cNvPr id="0" name=""/>
        <dsp:cNvSpPr/>
      </dsp:nvSpPr>
      <dsp:spPr>
        <a:xfrm>
          <a:off x="0" y="4203302"/>
          <a:ext cx="102108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7E648C-8E13-460B-B931-1C07654D02ED}">
      <dsp:nvSpPr>
        <dsp:cNvPr id="0" name=""/>
        <dsp:cNvSpPr/>
      </dsp:nvSpPr>
      <dsp:spPr>
        <a:xfrm>
          <a:off x="510540" y="3893342"/>
          <a:ext cx="7147560" cy="619920"/>
        </a:xfrm>
        <a:prstGeom prst="roundRect">
          <a:avLst/>
        </a:prstGeom>
        <a:solidFill>
          <a:srgbClr val="FEE3A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161" tIns="0" rIns="270161" bIns="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540802" y="3923604"/>
        <a:ext cx="708703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FBBCD-C5F9-4E84-BCF3-14DFFED40C9A}">
      <dsp:nvSpPr>
        <dsp:cNvPr id="0" name=""/>
        <dsp:cNvSpPr/>
      </dsp:nvSpPr>
      <dsp:spPr>
        <a:xfrm>
          <a:off x="749267" y="2460"/>
          <a:ext cx="2253948" cy="1352369"/>
        </a:xfrm>
        <a:prstGeom prst="rect">
          <a:avLst/>
        </a:prstGeom>
        <a:solidFill>
          <a:srgbClr val="FEE3A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49267" y="2460"/>
        <a:ext cx="2253948" cy="1352369"/>
      </dsp:txXfrm>
    </dsp:sp>
    <dsp:sp modelId="{1472E083-24E9-4DC2-9EAA-8B0DA3871122}">
      <dsp:nvSpPr>
        <dsp:cNvPr id="0" name=""/>
        <dsp:cNvSpPr/>
      </dsp:nvSpPr>
      <dsp:spPr>
        <a:xfrm>
          <a:off x="3228610" y="2460"/>
          <a:ext cx="2253948" cy="1352369"/>
        </a:xfrm>
        <a:prstGeom prst="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228610" y="2460"/>
        <a:ext cx="2253948" cy="1352369"/>
      </dsp:txXfrm>
    </dsp:sp>
    <dsp:sp modelId="{628A9CE4-AF85-47D9-B883-1C5E6A1FF9AF}">
      <dsp:nvSpPr>
        <dsp:cNvPr id="0" name=""/>
        <dsp:cNvSpPr/>
      </dsp:nvSpPr>
      <dsp:spPr>
        <a:xfrm>
          <a:off x="5707953" y="2460"/>
          <a:ext cx="2253948" cy="1352369"/>
        </a:xfrm>
        <a:prstGeom prst="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707953" y="2460"/>
        <a:ext cx="2253948" cy="1352369"/>
      </dsp:txXfrm>
    </dsp:sp>
    <dsp:sp modelId="{21C76AD9-9793-4EDF-91E2-D35DDFB09437}">
      <dsp:nvSpPr>
        <dsp:cNvPr id="0" name=""/>
        <dsp:cNvSpPr/>
      </dsp:nvSpPr>
      <dsp:spPr>
        <a:xfrm>
          <a:off x="8187297" y="2460"/>
          <a:ext cx="2253948" cy="1352369"/>
        </a:xfrm>
        <a:prstGeom prst="rect">
          <a:avLst/>
        </a:prstGeom>
        <a:solidFill>
          <a:srgbClr val="FEE3A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187297" y="2460"/>
        <a:ext cx="2253948" cy="1352369"/>
      </dsp:txXfrm>
    </dsp:sp>
    <dsp:sp modelId="{21FD0D20-D962-4F73-8CE3-80425386C2C6}">
      <dsp:nvSpPr>
        <dsp:cNvPr id="0" name=""/>
        <dsp:cNvSpPr/>
      </dsp:nvSpPr>
      <dsp:spPr>
        <a:xfrm>
          <a:off x="749267" y="1580224"/>
          <a:ext cx="2253948" cy="1352369"/>
        </a:xfrm>
        <a:prstGeom prst="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49267" y="1580224"/>
        <a:ext cx="2253948" cy="1352369"/>
      </dsp:txXfrm>
    </dsp:sp>
    <dsp:sp modelId="{976309D0-1988-4077-ABF3-38EF9E67DCCC}">
      <dsp:nvSpPr>
        <dsp:cNvPr id="0" name=""/>
        <dsp:cNvSpPr/>
      </dsp:nvSpPr>
      <dsp:spPr>
        <a:xfrm>
          <a:off x="3228610" y="1580224"/>
          <a:ext cx="2253948" cy="1352369"/>
        </a:xfrm>
        <a:prstGeom prst="rect">
          <a:avLst/>
        </a:prstGeom>
        <a:solidFill>
          <a:srgbClr val="FEE3A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228610" y="1580224"/>
        <a:ext cx="2253948" cy="1352369"/>
      </dsp:txXfrm>
    </dsp:sp>
    <dsp:sp modelId="{B5B43586-1FBF-4EE8-9652-08083AADD1BF}">
      <dsp:nvSpPr>
        <dsp:cNvPr id="0" name=""/>
        <dsp:cNvSpPr/>
      </dsp:nvSpPr>
      <dsp:spPr>
        <a:xfrm>
          <a:off x="5707953" y="1580224"/>
          <a:ext cx="2253948" cy="1352369"/>
        </a:xfrm>
        <a:prstGeom prst="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707953" y="1580224"/>
        <a:ext cx="2253948" cy="1352369"/>
      </dsp:txXfrm>
    </dsp:sp>
    <dsp:sp modelId="{E61868B8-11D7-43F5-82A9-00E82E8965A4}">
      <dsp:nvSpPr>
        <dsp:cNvPr id="0" name=""/>
        <dsp:cNvSpPr/>
      </dsp:nvSpPr>
      <dsp:spPr>
        <a:xfrm>
          <a:off x="8187297" y="1580224"/>
          <a:ext cx="2253948" cy="1352369"/>
        </a:xfrm>
        <a:prstGeom prst="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187297" y="1580224"/>
        <a:ext cx="2253948" cy="1352369"/>
      </dsp:txXfrm>
    </dsp:sp>
    <dsp:sp modelId="{6A0909E8-6CBC-4CCA-8B77-C72530230F2F}">
      <dsp:nvSpPr>
        <dsp:cNvPr id="0" name=""/>
        <dsp:cNvSpPr/>
      </dsp:nvSpPr>
      <dsp:spPr>
        <a:xfrm>
          <a:off x="1988938" y="3157988"/>
          <a:ext cx="2253948" cy="1352369"/>
        </a:xfrm>
        <a:prstGeom prst="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988938" y="3157988"/>
        <a:ext cx="2253948" cy="1352369"/>
      </dsp:txXfrm>
    </dsp:sp>
    <dsp:sp modelId="{FE428F4E-A8D6-4971-B471-5286B6E2B91B}">
      <dsp:nvSpPr>
        <dsp:cNvPr id="0" name=""/>
        <dsp:cNvSpPr/>
      </dsp:nvSpPr>
      <dsp:spPr>
        <a:xfrm>
          <a:off x="4468282" y="3157988"/>
          <a:ext cx="2253948" cy="1352369"/>
        </a:xfrm>
        <a:prstGeom prst="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468282" y="3157988"/>
        <a:ext cx="2253948" cy="1352369"/>
      </dsp:txXfrm>
    </dsp:sp>
    <dsp:sp modelId="{58FCDAF3-E393-486F-92BC-F7836AF941DB}">
      <dsp:nvSpPr>
        <dsp:cNvPr id="0" name=""/>
        <dsp:cNvSpPr/>
      </dsp:nvSpPr>
      <dsp:spPr>
        <a:xfrm>
          <a:off x="6947625" y="3157988"/>
          <a:ext cx="2253948" cy="1352369"/>
        </a:xfrm>
        <a:prstGeom prst="rect">
          <a:avLst/>
        </a:prstGeom>
        <a:solidFill>
          <a:srgbClr val="FEE3A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947625" y="3157988"/>
        <a:ext cx="2253948" cy="1352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862F0-155F-42BD-AA1D-7158A8782979}">
      <dsp:nvSpPr>
        <dsp:cNvPr id="0" name=""/>
        <dsp:cNvSpPr/>
      </dsp:nvSpPr>
      <dsp:spPr>
        <a:xfrm>
          <a:off x="0" y="2281"/>
          <a:ext cx="4895272" cy="580320"/>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endParaRPr lang="en-US" sz="3100" kern="1200" dirty="0">
            <a:solidFill>
              <a:schemeClr val="tx1"/>
            </a:solidFill>
          </a:endParaRPr>
        </a:p>
      </dsp:txBody>
      <dsp:txXfrm>
        <a:off x="28329" y="30610"/>
        <a:ext cx="4838614" cy="523662"/>
      </dsp:txXfrm>
    </dsp:sp>
    <dsp:sp modelId="{892AC0EE-54E3-464A-8841-8E3BAC162555}">
      <dsp:nvSpPr>
        <dsp:cNvPr id="0" name=""/>
        <dsp:cNvSpPr/>
      </dsp:nvSpPr>
      <dsp:spPr>
        <a:xfrm>
          <a:off x="0" y="582601"/>
          <a:ext cx="4895272" cy="157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25"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dsp:txBody>
      <dsp:txXfrm>
        <a:off x="0" y="582601"/>
        <a:ext cx="4895272" cy="1572165"/>
      </dsp:txXfrm>
    </dsp:sp>
    <dsp:sp modelId="{DB45ACEF-CA9F-47D1-9307-89149CC6AE5C}">
      <dsp:nvSpPr>
        <dsp:cNvPr id="0" name=""/>
        <dsp:cNvSpPr/>
      </dsp:nvSpPr>
      <dsp:spPr>
        <a:xfrm>
          <a:off x="0" y="2154766"/>
          <a:ext cx="4895272" cy="580320"/>
        </a:xfrm>
        <a:prstGeom prst="roundRect">
          <a:avLst/>
        </a:prstGeom>
        <a:solidFill>
          <a:srgbClr val="FEE3A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endParaRPr lang="en-US" sz="3100" kern="1200" dirty="0">
            <a:solidFill>
              <a:schemeClr val="tx1"/>
            </a:solidFill>
          </a:endParaRPr>
        </a:p>
      </dsp:txBody>
      <dsp:txXfrm>
        <a:off x="28329" y="2183095"/>
        <a:ext cx="4838614" cy="523662"/>
      </dsp:txXfrm>
    </dsp:sp>
    <dsp:sp modelId="{483248CC-BC54-4080-B11B-2BD709F0132A}">
      <dsp:nvSpPr>
        <dsp:cNvPr id="0" name=""/>
        <dsp:cNvSpPr/>
      </dsp:nvSpPr>
      <dsp:spPr>
        <a:xfrm>
          <a:off x="0" y="2735086"/>
          <a:ext cx="4895272" cy="157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25"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dsp:txBody>
      <dsp:txXfrm>
        <a:off x="0" y="2735086"/>
        <a:ext cx="4895272" cy="15721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862F0-155F-42BD-AA1D-7158A8782979}">
      <dsp:nvSpPr>
        <dsp:cNvPr id="0" name=""/>
        <dsp:cNvSpPr/>
      </dsp:nvSpPr>
      <dsp:spPr>
        <a:xfrm>
          <a:off x="0" y="0"/>
          <a:ext cx="4895272" cy="571697"/>
        </a:xfrm>
        <a:prstGeom prst="roundRect">
          <a:avLst/>
        </a:prstGeom>
        <a:solidFill>
          <a:srgbClr val="C9DAB3"/>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endParaRPr lang="en-US" sz="3000" kern="1200" dirty="0">
            <a:solidFill>
              <a:schemeClr val="tx1"/>
            </a:solidFill>
          </a:endParaRPr>
        </a:p>
      </dsp:txBody>
      <dsp:txXfrm>
        <a:off x="27908" y="27908"/>
        <a:ext cx="4839456" cy="515881"/>
      </dsp:txXfrm>
    </dsp:sp>
    <dsp:sp modelId="{892AC0EE-54E3-464A-8841-8E3BAC162555}">
      <dsp:nvSpPr>
        <dsp:cNvPr id="0" name=""/>
        <dsp:cNvSpPr/>
      </dsp:nvSpPr>
      <dsp:spPr>
        <a:xfrm>
          <a:off x="0" y="632230"/>
          <a:ext cx="4895272"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25"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dsp:txBody>
      <dsp:txXfrm>
        <a:off x="0" y="632230"/>
        <a:ext cx="4895272" cy="1490400"/>
      </dsp:txXfrm>
    </dsp:sp>
    <dsp:sp modelId="{DB45ACEF-CA9F-47D1-9307-89149CC6AE5C}">
      <dsp:nvSpPr>
        <dsp:cNvPr id="0" name=""/>
        <dsp:cNvSpPr/>
      </dsp:nvSpPr>
      <dsp:spPr>
        <a:xfrm>
          <a:off x="0" y="2187552"/>
          <a:ext cx="4895272" cy="561600"/>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endParaRPr lang="en-US" sz="3000" kern="1200" dirty="0">
            <a:solidFill>
              <a:schemeClr val="tx1"/>
            </a:solidFill>
          </a:endParaRPr>
        </a:p>
      </dsp:txBody>
      <dsp:txXfrm>
        <a:off x="27415" y="2214967"/>
        <a:ext cx="4840442" cy="506770"/>
      </dsp:txXfrm>
    </dsp:sp>
    <dsp:sp modelId="{483248CC-BC54-4080-B11B-2BD709F0132A}">
      <dsp:nvSpPr>
        <dsp:cNvPr id="0" name=""/>
        <dsp:cNvSpPr/>
      </dsp:nvSpPr>
      <dsp:spPr>
        <a:xfrm>
          <a:off x="0" y="2684230"/>
          <a:ext cx="4895272"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25"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endParaRPr lang="en-US" sz="2300" kern="1200" dirty="0"/>
        </a:p>
      </dsp:txBody>
      <dsp:txXfrm>
        <a:off x="0" y="2684230"/>
        <a:ext cx="4895272" cy="1490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E150C-7F0E-4DB2-B653-4F64CDD67516}">
      <dsp:nvSpPr>
        <dsp:cNvPr id="0" name=""/>
        <dsp:cNvSpPr/>
      </dsp:nvSpPr>
      <dsp:spPr>
        <a:xfrm>
          <a:off x="0" y="309544"/>
          <a:ext cx="11323209"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460" tIns="374904" rIns="902460"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309544"/>
        <a:ext cx="11323209" cy="1304100"/>
      </dsp:txXfrm>
    </dsp:sp>
    <dsp:sp modelId="{D3767AF3-E3AA-4651-88A5-D7EF47EAD2C5}">
      <dsp:nvSpPr>
        <dsp:cNvPr id="0" name=""/>
        <dsp:cNvSpPr/>
      </dsp:nvSpPr>
      <dsp:spPr>
        <a:xfrm>
          <a:off x="1000500" y="40294"/>
          <a:ext cx="8139585" cy="531360"/>
        </a:xfrm>
        <a:prstGeom prst="roundRect">
          <a:avLst/>
        </a:prstGeom>
        <a:solidFill>
          <a:srgbClr val="C9DAB3"/>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7657" tIns="0" rIns="307657" bIns="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1026439" y="66233"/>
        <a:ext cx="8087707" cy="479482"/>
      </dsp:txXfrm>
    </dsp:sp>
    <dsp:sp modelId="{89347C89-A37A-4647-8E70-3A24E4C6C397}">
      <dsp:nvSpPr>
        <dsp:cNvPr id="0" name=""/>
        <dsp:cNvSpPr/>
      </dsp:nvSpPr>
      <dsp:spPr>
        <a:xfrm>
          <a:off x="0" y="1976524"/>
          <a:ext cx="11323209"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460" tIns="374904" rIns="902460"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1976524"/>
        <a:ext cx="11323209" cy="1304100"/>
      </dsp:txXfrm>
    </dsp:sp>
    <dsp:sp modelId="{A4721A2B-D119-435E-BC43-3956A58907F0}">
      <dsp:nvSpPr>
        <dsp:cNvPr id="0" name=""/>
        <dsp:cNvSpPr/>
      </dsp:nvSpPr>
      <dsp:spPr>
        <a:xfrm>
          <a:off x="1000500" y="1707274"/>
          <a:ext cx="8139585" cy="531360"/>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7657" tIns="0" rIns="307657" bIns="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1026439" y="1733213"/>
        <a:ext cx="8087707" cy="479482"/>
      </dsp:txXfrm>
    </dsp:sp>
    <dsp:sp modelId="{2CE0CDA9-7614-4596-AFD4-B7D79D1ACE19}">
      <dsp:nvSpPr>
        <dsp:cNvPr id="0" name=""/>
        <dsp:cNvSpPr/>
      </dsp:nvSpPr>
      <dsp:spPr>
        <a:xfrm>
          <a:off x="0" y="3643505"/>
          <a:ext cx="11323209"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460" tIns="374904" rIns="902460"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3643505"/>
        <a:ext cx="11323209" cy="1304100"/>
      </dsp:txXfrm>
    </dsp:sp>
    <dsp:sp modelId="{80AA15F6-1953-4B99-BD16-F25A65C08521}">
      <dsp:nvSpPr>
        <dsp:cNvPr id="0" name=""/>
        <dsp:cNvSpPr/>
      </dsp:nvSpPr>
      <dsp:spPr>
        <a:xfrm>
          <a:off x="1000500" y="3374254"/>
          <a:ext cx="8139585" cy="531360"/>
        </a:xfrm>
        <a:prstGeom prst="roundRect">
          <a:avLst/>
        </a:prstGeom>
        <a:solidFill>
          <a:srgbClr val="FEE3A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7657" tIns="0" rIns="307657" bIns="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1026439" y="3400193"/>
        <a:ext cx="8087707"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86315-1E4F-4A54-A8A0-8FAD6C28CA2C}">
      <dsp:nvSpPr>
        <dsp:cNvPr id="0" name=""/>
        <dsp:cNvSpPr/>
      </dsp:nvSpPr>
      <dsp:spPr>
        <a:xfrm>
          <a:off x="3929" y="513739"/>
          <a:ext cx="2127306" cy="1553754"/>
        </a:xfrm>
        <a:prstGeom prst="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929" y="513739"/>
        <a:ext cx="2127306" cy="1553754"/>
      </dsp:txXfrm>
    </dsp:sp>
    <dsp:sp modelId="{BDBC2E2C-EE6F-4559-A271-44EF32EB4FD4}">
      <dsp:nvSpPr>
        <dsp:cNvPr id="0" name=""/>
        <dsp:cNvSpPr/>
      </dsp:nvSpPr>
      <dsp:spPr>
        <a:xfrm>
          <a:off x="2343966" y="530159"/>
          <a:ext cx="2127306" cy="1520913"/>
        </a:xfrm>
        <a:prstGeom prst="rect">
          <a:avLst/>
        </a:prstGeom>
        <a:solidFill>
          <a:srgbClr val="FEE3A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343966" y="530159"/>
        <a:ext cx="2127306" cy="1520913"/>
      </dsp:txXfrm>
    </dsp:sp>
    <dsp:sp modelId="{29FEF45C-E4F6-4B74-B84C-C1BAA9CDAE25}">
      <dsp:nvSpPr>
        <dsp:cNvPr id="0" name=""/>
        <dsp:cNvSpPr/>
      </dsp:nvSpPr>
      <dsp:spPr>
        <a:xfrm>
          <a:off x="4684003" y="512022"/>
          <a:ext cx="2127306" cy="1557188"/>
        </a:xfrm>
        <a:prstGeom prst="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684003" y="512022"/>
        <a:ext cx="2127306" cy="1557188"/>
      </dsp:txXfrm>
    </dsp:sp>
    <dsp:sp modelId="{0139FCD9-DD9B-474B-8C72-5DB9060B0901}">
      <dsp:nvSpPr>
        <dsp:cNvPr id="0" name=""/>
        <dsp:cNvSpPr/>
      </dsp:nvSpPr>
      <dsp:spPr>
        <a:xfrm>
          <a:off x="7024040" y="512022"/>
          <a:ext cx="2127306" cy="1557188"/>
        </a:xfrm>
        <a:prstGeom prst="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024040" y="512022"/>
        <a:ext cx="2127306" cy="1557188"/>
      </dsp:txXfrm>
    </dsp:sp>
    <dsp:sp modelId="{01776898-FAC1-4EFC-A7CA-1DE2B3EE0DE8}">
      <dsp:nvSpPr>
        <dsp:cNvPr id="0" name=""/>
        <dsp:cNvSpPr/>
      </dsp:nvSpPr>
      <dsp:spPr>
        <a:xfrm>
          <a:off x="9364077" y="497509"/>
          <a:ext cx="2127306" cy="1586213"/>
        </a:xfrm>
        <a:prstGeom prst="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364077" y="497509"/>
        <a:ext cx="2127306" cy="1586213"/>
      </dsp:txXfrm>
    </dsp:sp>
    <dsp:sp modelId="{543EA013-D643-4787-A795-FDA1F51E9549}">
      <dsp:nvSpPr>
        <dsp:cNvPr id="0" name=""/>
        <dsp:cNvSpPr/>
      </dsp:nvSpPr>
      <dsp:spPr>
        <a:xfrm>
          <a:off x="601149" y="2296453"/>
          <a:ext cx="2413705" cy="1718855"/>
        </a:xfrm>
        <a:prstGeom prst="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1149" y="2296453"/>
        <a:ext cx="2413705" cy="1718855"/>
      </dsp:txXfrm>
    </dsp:sp>
    <dsp:sp modelId="{19552849-930E-4C4C-AA4D-4DF88AF68148}">
      <dsp:nvSpPr>
        <dsp:cNvPr id="0" name=""/>
        <dsp:cNvSpPr/>
      </dsp:nvSpPr>
      <dsp:spPr>
        <a:xfrm>
          <a:off x="3227585" y="2296453"/>
          <a:ext cx="2413705" cy="1718855"/>
        </a:xfrm>
        <a:prstGeom prst="rect">
          <a:avLst/>
        </a:prstGeom>
        <a:solidFill>
          <a:srgbClr val="FEE3A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227585" y="2296453"/>
        <a:ext cx="2413705" cy="1718855"/>
      </dsp:txXfrm>
    </dsp:sp>
    <dsp:sp modelId="{6413E1A8-860F-49E1-B7EB-73189F671485}">
      <dsp:nvSpPr>
        <dsp:cNvPr id="0" name=""/>
        <dsp:cNvSpPr/>
      </dsp:nvSpPr>
      <dsp:spPr>
        <a:xfrm>
          <a:off x="5854021" y="2296453"/>
          <a:ext cx="2413705" cy="1718855"/>
        </a:xfrm>
        <a:prstGeom prst="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54021" y="2296453"/>
        <a:ext cx="2413705" cy="1718855"/>
      </dsp:txXfrm>
    </dsp:sp>
    <dsp:sp modelId="{18265749-8F3F-4E82-A6DC-DECDEDF4CA00}">
      <dsp:nvSpPr>
        <dsp:cNvPr id="0" name=""/>
        <dsp:cNvSpPr/>
      </dsp:nvSpPr>
      <dsp:spPr>
        <a:xfrm>
          <a:off x="8480458" y="2296453"/>
          <a:ext cx="2413705" cy="1718855"/>
        </a:xfrm>
        <a:prstGeom prst="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480458" y="2296453"/>
        <a:ext cx="2413705" cy="17188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6D511-7CBE-4B03-A739-94486299B8A5}">
      <dsp:nvSpPr>
        <dsp:cNvPr id="0" name=""/>
        <dsp:cNvSpPr/>
      </dsp:nvSpPr>
      <dsp:spPr>
        <a:xfrm>
          <a:off x="1717678" y="1270"/>
          <a:ext cx="7871272" cy="739579"/>
        </a:xfrm>
        <a:prstGeom prst="round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1753781" y="37373"/>
        <a:ext cx="7799066" cy="667373"/>
      </dsp:txXfrm>
    </dsp:sp>
    <dsp:sp modelId="{4AAFA903-CF39-4767-920D-C35D3702E005}">
      <dsp:nvSpPr>
        <dsp:cNvPr id="0" name=""/>
        <dsp:cNvSpPr/>
      </dsp:nvSpPr>
      <dsp:spPr>
        <a:xfrm>
          <a:off x="1717678" y="777828"/>
          <a:ext cx="7871272" cy="739579"/>
        </a:xfrm>
        <a:prstGeom prst="round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1753781" y="813931"/>
        <a:ext cx="7799066" cy="667373"/>
      </dsp:txXfrm>
    </dsp:sp>
    <dsp:sp modelId="{7B46997D-FDB4-4425-943F-7D6DA3417C8E}">
      <dsp:nvSpPr>
        <dsp:cNvPr id="0" name=""/>
        <dsp:cNvSpPr/>
      </dsp:nvSpPr>
      <dsp:spPr>
        <a:xfrm>
          <a:off x="1717678" y="1554386"/>
          <a:ext cx="7871272" cy="739579"/>
        </a:xfrm>
        <a:prstGeom prst="roundRect">
          <a:avLst/>
        </a:prstGeom>
        <a:solidFill>
          <a:srgbClr val="FEE3A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1753781" y="1590489"/>
        <a:ext cx="7799066" cy="667373"/>
      </dsp:txXfrm>
    </dsp:sp>
    <dsp:sp modelId="{D18C56C5-5F00-44E8-9DA4-E03A06701BCC}">
      <dsp:nvSpPr>
        <dsp:cNvPr id="0" name=""/>
        <dsp:cNvSpPr/>
      </dsp:nvSpPr>
      <dsp:spPr>
        <a:xfrm>
          <a:off x="1717678" y="2330944"/>
          <a:ext cx="7871272" cy="739579"/>
        </a:xfrm>
        <a:prstGeom prst="roundRect">
          <a:avLst/>
        </a:prstGeom>
        <a:solidFill>
          <a:srgbClr val="9FAFBB"/>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1753781" y="2367047"/>
        <a:ext cx="7799066" cy="667373"/>
      </dsp:txXfrm>
    </dsp:sp>
    <dsp:sp modelId="{8B3EF72D-FF11-49A1-842A-4CF39D85F3D9}">
      <dsp:nvSpPr>
        <dsp:cNvPr id="0" name=""/>
        <dsp:cNvSpPr/>
      </dsp:nvSpPr>
      <dsp:spPr>
        <a:xfrm>
          <a:off x="1717678" y="3107502"/>
          <a:ext cx="7871272" cy="739579"/>
        </a:xfrm>
        <a:prstGeom prst="roundRect">
          <a:avLst/>
        </a:prstGeom>
        <a:solidFill>
          <a:srgbClr val="C9DAB3"/>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1753781" y="3143605"/>
        <a:ext cx="7799066" cy="667373"/>
      </dsp:txXfrm>
    </dsp:sp>
    <dsp:sp modelId="{F83813F3-928E-4166-A777-9FBF517CEF58}">
      <dsp:nvSpPr>
        <dsp:cNvPr id="0" name=""/>
        <dsp:cNvSpPr/>
      </dsp:nvSpPr>
      <dsp:spPr>
        <a:xfrm>
          <a:off x="1717678" y="3884060"/>
          <a:ext cx="7871272" cy="739579"/>
        </a:xfrm>
        <a:prstGeom prst="roundRect">
          <a:avLst/>
        </a:prstGeom>
        <a:solidFill>
          <a:srgbClr val="FEE3A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1753781" y="3920163"/>
        <a:ext cx="7799066" cy="6673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84EDC-1B5D-49E1-9F07-105C619F53C9}">
      <dsp:nvSpPr>
        <dsp:cNvPr id="0" name=""/>
        <dsp:cNvSpPr/>
      </dsp:nvSpPr>
      <dsp:spPr>
        <a:xfrm>
          <a:off x="0" y="1"/>
          <a:ext cx="6529517" cy="614642"/>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endParaRPr lang="en-US" sz="6500" kern="1200" dirty="0"/>
        </a:p>
      </dsp:txBody>
      <dsp:txXfrm>
        <a:off x="30004" y="30005"/>
        <a:ext cx="6469509" cy="554634"/>
      </dsp:txXfrm>
    </dsp:sp>
    <dsp:sp modelId="{A564B689-DADF-49BE-A54D-BE232218D3D6}">
      <dsp:nvSpPr>
        <dsp:cNvPr id="0" name=""/>
        <dsp:cNvSpPr/>
      </dsp:nvSpPr>
      <dsp:spPr>
        <a:xfrm>
          <a:off x="0" y="3171178"/>
          <a:ext cx="6529517" cy="117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312" tIns="15240" rIns="85344" bIns="15240" numCol="1" spcCol="1270" anchor="t" anchorCtr="0">
          <a:noAutofit/>
        </a:bodyPr>
        <a:lstStyle/>
        <a:p>
          <a:pPr marL="114300" lvl="1" indent="-114300" algn="l" defTabSz="533400" rtl="0">
            <a:lnSpc>
              <a:spcPct val="90000"/>
            </a:lnSpc>
            <a:spcBef>
              <a:spcPct val="0"/>
            </a:spcBef>
            <a:spcAft>
              <a:spcPct val="20000"/>
            </a:spcAft>
            <a:buChar char="•"/>
          </a:pPr>
          <a:endParaRPr lang="en-US" sz="1200" kern="1200" dirty="0"/>
        </a:p>
      </dsp:txBody>
      <dsp:txXfrm>
        <a:off x="0" y="3171178"/>
        <a:ext cx="6529517" cy="11787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CA8451-6F14-4205-81E1-3C7F0C9F6E1A}" type="datetimeFigureOut">
              <a:rPr lang="en-US" smtClean="0"/>
              <a:t>7/1/2025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5C9E12-38F7-4A2D-9D87-6800F1159171}" type="slidenum">
              <a:rPr lang="en-US" smtClean="0"/>
              <a:t>‹#›</a:t>
            </a:fld>
            <a:endParaRPr lang="en-US"/>
          </a:p>
        </p:txBody>
      </p:sp>
    </p:spTree>
    <p:extLst>
      <p:ext uri="{BB962C8B-B14F-4D97-AF65-F5344CB8AC3E}">
        <p14:creationId xmlns:p14="http://schemas.microsoft.com/office/powerpoint/2010/main" val="1923016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8BB6B-ED36-4B50-A5C1-6054B9DD10F5}" type="datetimeFigureOut">
              <a:rPr lang="en-US" smtClean="0"/>
              <a:t>7/1/2025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4EC7D-5F0E-4606-BC11-C0829EA820FA}" type="slidenum">
              <a:rPr lang="en-US" smtClean="0"/>
              <a:t>‹#›</a:t>
            </a:fld>
            <a:endParaRPr lang="en-US" dirty="0"/>
          </a:p>
        </p:txBody>
      </p:sp>
    </p:spTree>
    <p:extLst>
      <p:ext uri="{BB962C8B-B14F-4D97-AF65-F5344CB8AC3E}">
        <p14:creationId xmlns:p14="http://schemas.microsoft.com/office/powerpoint/2010/main" val="426227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BD5EC082-889F-3C46-B3EF-520E0082518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2883159" y="1122363"/>
            <a:ext cx="8483779" cy="2387600"/>
          </a:xfrm>
          <a:prstGeom prst="rect">
            <a:avLst/>
          </a:prstGeom>
        </p:spPr>
        <p:txBody>
          <a:bodyPr anchor="b"/>
          <a:lstStyle>
            <a:lvl1pPr algn="l">
              <a:defRPr sz="4800" b="1" i="0">
                <a:solidFill>
                  <a:schemeClr val="accent1"/>
                </a:solidFill>
                <a:latin typeface="Arial Black" panose="020B0A04020102020204" pitchFamily="34" charset="0"/>
                <a:ea typeface="Roboto Black" panose="02000000000000000000" pitchFamily="2" charset="0"/>
              </a:defRPr>
            </a:lvl1pPr>
          </a:lstStyle>
          <a:p>
            <a:r>
              <a:rPr lang="en-US" dirty="0"/>
              <a:t>Click to add lesson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83159" y="3602038"/>
            <a:ext cx="8483779" cy="1655762"/>
          </a:xfrm>
          <a:prstGeom prst="rect">
            <a:avLst/>
          </a:prstGeom>
        </p:spPr>
        <p:txBody>
          <a:bodyPr/>
          <a:lstStyle>
            <a:lvl1pPr marL="0" indent="0" algn="l">
              <a:buNone/>
              <a:defRPr sz="36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5" name="Content Placeholder 4"/>
          <p:cNvSpPr>
            <a:spLocks noGrp="1"/>
          </p:cNvSpPr>
          <p:nvPr>
            <p:ph sz="quarter" idx="10"/>
          </p:nvPr>
        </p:nvSpPr>
        <p:spPr>
          <a:xfrm>
            <a:off x="-3517900" y="127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p:cNvSpPr>
            <a:spLocks noGrp="1"/>
          </p:cNvSpPr>
          <p:nvPr>
            <p:ph sz="quarter" idx="11"/>
          </p:nvPr>
        </p:nvSpPr>
        <p:spPr>
          <a:xfrm>
            <a:off x="-3365500" y="279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quarter" idx="12"/>
          </p:nvPr>
        </p:nvSpPr>
        <p:spPr>
          <a:xfrm>
            <a:off x="-3213100" y="431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p:cNvSpPr>
            <a:spLocks noGrp="1"/>
          </p:cNvSpPr>
          <p:nvPr>
            <p:ph sz="quarter" idx="13"/>
          </p:nvPr>
        </p:nvSpPr>
        <p:spPr>
          <a:xfrm>
            <a:off x="-3060700" y="584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4"/>
          </p:nvPr>
        </p:nvSpPr>
        <p:spPr>
          <a:xfrm>
            <a:off x="-2908300" y="7366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5"/>
          </p:nvPr>
        </p:nvSpPr>
        <p:spPr>
          <a:xfrm>
            <a:off x="-2755900" y="889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16"/>
          </p:nvPr>
        </p:nvSpPr>
        <p:spPr>
          <a:xfrm>
            <a:off x="-2603500" y="1041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7"/>
          </p:nvPr>
        </p:nvSpPr>
        <p:spPr>
          <a:xfrm>
            <a:off x="-2451100" y="1193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8"/>
          </p:nvPr>
        </p:nvSpPr>
        <p:spPr>
          <a:xfrm>
            <a:off x="-3105150" y="35496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4"/>
          <p:cNvSpPr>
            <a:spLocks noGrp="1"/>
          </p:cNvSpPr>
          <p:nvPr>
            <p:ph sz="quarter" idx="19"/>
          </p:nvPr>
        </p:nvSpPr>
        <p:spPr>
          <a:xfrm>
            <a:off x="-3060700" y="4876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4"/>
          <p:cNvSpPr>
            <a:spLocks noGrp="1"/>
          </p:cNvSpPr>
          <p:nvPr>
            <p:ph sz="quarter" idx="20"/>
          </p:nvPr>
        </p:nvSpPr>
        <p:spPr>
          <a:xfrm>
            <a:off x="-2908300" y="5029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21"/>
          </p:nvPr>
        </p:nvSpPr>
        <p:spPr>
          <a:xfrm>
            <a:off x="-3213100" y="38925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4"/>
          <p:cNvSpPr>
            <a:spLocks noGrp="1"/>
          </p:cNvSpPr>
          <p:nvPr>
            <p:ph sz="quarter" idx="22"/>
          </p:nvPr>
        </p:nvSpPr>
        <p:spPr>
          <a:xfrm>
            <a:off x="-3060700" y="40449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4"/>
          <p:cNvSpPr>
            <a:spLocks noGrp="1"/>
          </p:cNvSpPr>
          <p:nvPr>
            <p:ph sz="quarter" idx="23"/>
          </p:nvPr>
        </p:nvSpPr>
        <p:spPr>
          <a:xfrm>
            <a:off x="-2908300" y="41973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0"/>
          <p:cNvSpPr>
            <a:spLocks noGrp="1"/>
          </p:cNvSpPr>
          <p:nvPr>
            <p:ph sz="quarter" idx="24" hasCustomPrompt="1"/>
          </p:nvPr>
        </p:nvSpPr>
        <p:spPr>
          <a:xfrm>
            <a:off x="12509500" y="-593725"/>
            <a:ext cx="2565400" cy="377825"/>
          </a:xfrm>
          <a:prstGeom prst="rect">
            <a:avLst/>
          </a:prstGeom>
        </p:spPr>
        <p:txBody>
          <a:bodyPr/>
          <a:lstStyle>
            <a:lvl1pPr marL="0" indent="0">
              <a:buNone/>
              <a:defRPr/>
            </a:lvl1pPr>
          </a:lstStyle>
          <a:p>
            <a:pPr lvl="0"/>
            <a:r>
              <a:rPr lang="en-US" dirty="0"/>
              <a:t>Text</a:t>
            </a:r>
          </a:p>
        </p:txBody>
      </p:sp>
      <p:sp>
        <p:nvSpPr>
          <p:cNvPr id="33" name="Content Placeholder 20"/>
          <p:cNvSpPr>
            <a:spLocks noGrp="1"/>
          </p:cNvSpPr>
          <p:nvPr>
            <p:ph sz="quarter" idx="25" hasCustomPrompt="1"/>
          </p:nvPr>
        </p:nvSpPr>
        <p:spPr>
          <a:xfrm>
            <a:off x="12547600" y="-98425"/>
            <a:ext cx="2565400" cy="377825"/>
          </a:xfrm>
          <a:prstGeom prst="rect">
            <a:avLst/>
          </a:prstGeom>
        </p:spPr>
        <p:txBody>
          <a:bodyPr/>
          <a:lstStyle>
            <a:lvl1pPr marL="0" indent="0">
              <a:buNone/>
              <a:defRPr/>
            </a:lvl1pPr>
          </a:lstStyle>
          <a:p>
            <a:pPr lvl="0"/>
            <a:r>
              <a:rPr lang="en-US" dirty="0"/>
              <a:t>Text</a:t>
            </a:r>
          </a:p>
        </p:txBody>
      </p:sp>
      <p:sp>
        <p:nvSpPr>
          <p:cNvPr id="34" name="Content Placeholder 20"/>
          <p:cNvSpPr>
            <a:spLocks noGrp="1"/>
          </p:cNvSpPr>
          <p:nvPr>
            <p:ph sz="quarter" idx="26" hasCustomPrompt="1"/>
          </p:nvPr>
        </p:nvSpPr>
        <p:spPr>
          <a:xfrm>
            <a:off x="12547600" y="434975"/>
            <a:ext cx="2565400" cy="377825"/>
          </a:xfrm>
          <a:prstGeom prst="rect">
            <a:avLst/>
          </a:prstGeom>
        </p:spPr>
        <p:txBody>
          <a:bodyPr/>
          <a:lstStyle>
            <a:lvl1pPr marL="0" indent="0">
              <a:buNone/>
              <a:defRPr/>
            </a:lvl1pPr>
          </a:lstStyle>
          <a:p>
            <a:pPr lvl="0"/>
            <a:r>
              <a:rPr lang="en-US" dirty="0"/>
              <a:t>Text</a:t>
            </a:r>
          </a:p>
        </p:txBody>
      </p:sp>
      <p:sp>
        <p:nvSpPr>
          <p:cNvPr id="35" name="Content Placeholder 20"/>
          <p:cNvSpPr>
            <a:spLocks noGrp="1"/>
          </p:cNvSpPr>
          <p:nvPr>
            <p:ph sz="quarter" idx="27" hasCustomPrompt="1"/>
          </p:nvPr>
        </p:nvSpPr>
        <p:spPr>
          <a:xfrm>
            <a:off x="12547600" y="933450"/>
            <a:ext cx="2565400" cy="377825"/>
          </a:xfrm>
          <a:prstGeom prst="rect">
            <a:avLst/>
          </a:prstGeom>
        </p:spPr>
        <p:txBody>
          <a:bodyPr/>
          <a:lstStyle>
            <a:lvl1pPr marL="0" indent="0">
              <a:buNone/>
              <a:defRPr/>
            </a:lvl1pPr>
          </a:lstStyle>
          <a:p>
            <a:pPr lvl="0"/>
            <a:r>
              <a:rPr lang="en-US" dirty="0"/>
              <a:t>Text</a:t>
            </a:r>
          </a:p>
        </p:txBody>
      </p:sp>
      <p:sp>
        <p:nvSpPr>
          <p:cNvPr id="36" name="Content Placeholder 20"/>
          <p:cNvSpPr>
            <a:spLocks noGrp="1"/>
          </p:cNvSpPr>
          <p:nvPr>
            <p:ph sz="quarter" idx="28" hasCustomPrompt="1"/>
          </p:nvPr>
        </p:nvSpPr>
        <p:spPr>
          <a:xfrm>
            <a:off x="12547600" y="1460500"/>
            <a:ext cx="2565400" cy="377825"/>
          </a:xfrm>
          <a:prstGeom prst="rect">
            <a:avLst/>
          </a:prstGeom>
        </p:spPr>
        <p:txBody>
          <a:bodyPr/>
          <a:lstStyle>
            <a:lvl1pPr marL="0" indent="0">
              <a:buNone/>
              <a:defRPr/>
            </a:lvl1pPr>
          </a:lstStyle>
          <a:p>
            <a:pPr lvl="0"/>
            <a:r>
              <a:rPr lang="en-US" dirty="0"/>
              <a:t>Text</a:t>
            </a:r>
          </a:p>
        </p:txBody>
      </p:sp>
      <p:sp>
        <p:nvSpPr>
          <p:cNvPr id="37" name="Content Placeholder 20"/>
          <p:cNvSpPr>
            <a:spLocks noGrp="1"/>
          </p:cNvSpPr>
          <p:nvPr>
            <p:ph sz="quarter" idx="29" hasCustomPrompt="1"/>
          </p:nvPr>
        </p:nvSpPr>
        <p:spPr>
          <a:xfrm>
            <a:off x="12547600" y="1987550"/>
            <a:ext cx="2565400" cy="377825"/>
          </a:xfrm>
          <a:prstGeom prst="rect">
            <a:avLst/>
          </a:prstGeom>
        </p:spPr>
        <p:txBody>
          <a:bodyPr/>
          <a:lstStyle>
            <a:lvl1pPr marL="0" indent="0">
              <a:buNone/>
              <a:defRPr/>
            </a:lvl1pPr>
          </a:lstStyle>
          <a:p>
            <a:pPr lvl="0"/>
            <a:r>
              <a:rPr lang="en-US" dirty="0"/>
              <a:t>Text</a:t>
            </a:r>
          </a:p>
        </p:txBody>
      </p:sp>
      <p:sp>
        <p:nvSpPr>
          <p:cNvPr id="38" name="Content Placeholder 20"/>
          <p:cNvSpPr>
            <a:spLocks noGrp="1"/>
          </p:cNvSpPr>
          <p:nvPr>
            <p:ph sz="quarter" idx="30" hasCustomPrompt="1"/>
          </p:nvPr>
        </p:nvSpPr>
        <p:spPr>
          <a:xfrm>
            <a:off x="12547600" y="2514600"/>
            <a:ext cx="2565400" cy="377825"/>
          </a:xfrm>
          <a:prstGeom prst="rect">
            <a:avLst/>
          </a:prstGeom>
        </p:spPr>
        <p:txBody>
          <a:bodyPr/>
          <a:lstStyle>
            <a:lvl1pPr marL="0" indent="0">
              <a:buNone/>
              <a:defRPr/>
            </a:lvl1pPr>
          </a:lstStyle>
          <a:p>
            <a:pPr lvl="0"/>
            <a:r>
              <a:rPr lang="en-US" dirty="0"/>
              <a:t>Text</a:t>
            </a:r>
          </a:p>
        </p:txBody>
      </p:sp>
      <p:sp>
        <p:nvSpPr>
          <p:cNvPr id="39" name="Content Placeholder 20"/>
          <p:cNvSpPr>
            <a:spLocks noGrp="1"/>
          </p:cNvSpPr>
          <p:nvPr>
            <p:ph sz="quarter" idx="31" hasCustomPrompt="1"/>
          </p:nvPr>
        </p:nvSpPr>
        <p:spPr>
          <a:xfrm>
            <a:off x="12509500" y="3054350"/>
            <a:ext cx="2565400" cy="377825"/>
          </a:xfrm>
          <a:prstGeom prst="rect">
            <a:avLst/>
          </a:prstGeom>
        </p:spPr>
        <p:txBody>
          <a:bodyPr/>
          <a:lstStyle>
            <a:lvl1pPr marL="0" indent="0">
              <a:buNone/>
              <a:defRPr/>
            </a:lvl1pPr>
          </a:lstStyle>
          <a:p>
            <a:pPr lvl="0"/>
            <a:r>
              <a:rPr lang="en-US" dirty="0"/>
              <a:t>Text</a:t>
            </a:r>
          </a:p>
        </p:txBody>
      </p:sp>
      <p:sp>
        <p:nvSpPr>
          <p:cNvPr id="40" name="Content Placeholder 20"/>
          <p:cNvSpPr>
            <a:spLocks noGrp="1"/>
          </p:cNvSpPr>
          <p:nvPr>
            <p:ph sz="quarter" idx="32" hasCustomPrompt="1"/>
          </p:nvPr>
        </p:nvSpPr>
        <p:spPr>
          <a:xfrm>
            <a:off x="12547600" y="3549650"/>
            <a:ext cx="2565400" cy="377825"/>
          </a:xfrm>
          <a:prstGeom prst="rect">
            <a:avLst/>
          </a:prstGeom>
        </p:spPr>
        <p:txBody>
          <a:bodyPr/>
          <a:lstStyle>
            <a:lvl1pPr marL="0" indent="0">
              <a:buNone/>
              <a:defRPr/>
            </a:lvl1pPr>
          </a:lstStyle>
          <a:p>
            <a:pPr lvl="0"/>
            <a:r>
              <a:rPr lang="en-US" dirty="0"/>
              <a:t>Text</a:t>
            </a:r>
          </a:p>
        </p:txBody>
      </p:sp>
      <p:sp>
        <p:nvSpPr>
          <p:cNvPr id="41" name="Content Placeholder 20"/>
          <p:cNvSpPr>
            <a:spLocks noGrp="1"/>
          </p:cNvSpPr>
          <p:nvPr>
            <p:ph sz="quarter" idx="33" hasCustomPrompt="1"/>
          </p:nvPr>
        </p:nvSpPr>
        <p:spPr>
          <a:xfrm>
            <a:off x="12547600" y="4083050"/>
            <a:ext cx="2565400" cy="377825"/>
          </a:xfrm>
          <a:prstGeom prst="rect">
            <a:avLst/>
          </a:prstGeom>
        </p:spPr>
        <p:txBody>
          <a:bodyPr/>
          <a:lstStyle>
            <a:lvl1pPr marL="0" indent="0">
              <a:buNone/>
              <a:defRPr/>
            </a:lvl1pPr>
          </a:lstStyle>
          <a:p>
            <a:pPr lvl="0"/>
            <a:r>
              <a:rPr lang="en-US" dirty="0"/>
              <a:t>Text</a:t>
            </a:r>
          </a:p>
        </p:txBody>
      </p:sp>
      <p:sp>
        <p:nvSpPr>
          <p:cNvPr id="42" name="Content Placeholder 20"/>
          <p:cNvSpPr>
            <a:spLocks noGrp="1"/>
          </p:cNvSpPr>
          <p:nvPr>
            <p:ph sz="quarter" idx="34" hasCustomPrompt="1"/>
          </p:nvPr>
        </p:nvSpPr>
        <p:spPr>
          <a:xfrm>
            <a:off x="12547600" y="4581525"/>
            <a:ext cx="2565400" cy="377825"/>
          </a:xfrm>
          <a:prstGeom prst="rect">
            <a:avLst/>
          </a:prstGeom>
        </p:spPr>
        <p:txBody>
          <a:bodyPr/>
          <a:lstStyle>
            <a:lvl1pPr marL="0" indent="0">
              <a:buNone/>
              <a:defRPr/>
            </a:lvl1pPr>
          </a:lstStyle>
          <a:p>
            <a:pPr lvl="0"/>
            <a:r>
              <a:rPr lang="en-US" dirty="0"/>
              <a:t>Text</a:t>
            </a:r>
          </a:p>
        </p:txBody>
      </p:sp>
      <p:sp>
        <p:nvSpPr>
          <p:cNvPr id="43" name="Content Placeholder 20"/>
          <p:cNvSpPr>
            <a:spLocks noGrp="1"/>
          </p:cNvSpPr>
          <p:nvPr>
            <p:ph sz="quarter" idx="35" hasCustomPrompt="1"/>
          </p:nvPr>
        </p:nvSpPr>
        <p:spPr>
          <a:xfrm>
            <a:off x="12547600" y="5108575"/>
            <a:ext cx="2565400" cy="377825"/>
          </a:xfrm>
          <a:prstGeom prst="rect">
            <a:avLst/>
          </a:prstGeom>
        </p:spPr>
        <p:txBody>
          <a:bodyPr/>
          <a:lstStyle>
            <a:lvl1pPr marL="0" indent="0">
              <a:buNone/>
              <a:defRPr/>
            </a:lvl1pPr>
          </a:lstStyle>
          <a:p>
            <a:pPr lvl="0"/>
            <a:r>
              <a:rPr lang="en-US" dirty="0"/>
              <a:t>Text</a:t>
            </a:r>
          </a:p>
        </p:txBody>
      </p:sp>
      <p:sp>
        <p:nvSpPr>
          <p:cNvPr id="44" name="Content Placeholder 20"/>
          <p:cNvSpPr>
            <a:spLocks noGrp="1"/>
          </p:cNvSpPr>
          <p:nvPr>
            <p:ph sz="quarter" idx="36" hasCustomPrompt="1"/>
          </p:nvPr>
        </p:nvSpPr>
        <p:spPr>
          <a:xfrm>
            <a:off x="12547600" y="5635625"/>
            <a:ext cx="2565400" cy="377825"/>
          </a:xfrm>
          <a:prstGeom prst="rect">
            <a:avLst/>
          </a:prstGeom>
        </p:spPr>
        <p:txBody>
          <a:bodyPr/>
          <a:lstStyle>
            <a:lvl1pPr marL="0" indent="0">
              <a:buNone/>
              <a:defRPr/>
            </a:lvl1pPr>
          </a:lstStyle>
          <a:p>
            <a:pPr lvl="0"/>
            <a:r>
              <a:rPr lang="en-US" dirty="0"/>
              <a:t>Text</a:t>
            </a:r>
          </a:p>
        </p:txBody>
      </p:sp>
      <p:sp>
        <p:nvSpPr>
          <p:cNvPr id="45" name="Content Placeholder 20"/>
          <p:cNvSpPr>
            <a:spLocks noGrp="1"/>
          </p:cNvSpPr>
          <p:nvPr>
            <p:ph sz="quarter" idx="37" hasCustomPrompt="1"/>
          </p:nvPr>
        </p:nvSpPr>
        <p:spPr>
          <a:xfrm>
            <a:off x="12547600" y="6162675"/>
            <a:ext cx="2565400" cy="377825"/>
          </a:xfrm>
          <a:prstGeom prst="rect">
            <a:avLst/>
          </a:prstGeom>
        </p:spPr>
        <p:txBody>
          <a:bodyPr/>
          <a:lstStyle>
            <a:lvl1pPr marL="0" indent="0">
              <a:buNone/>
              <a:defRPr/>
            </a:lvl1pPr>
          </a:lstStyle>
          <a:p>
            <a:pPr lvl="0"/>
            <a:r>
              <a:rPr lang="en-US" dirty="0"/>
              <a:t>Text</a:t>
            </a:r>
          </a:p>
        </p:txBody>
      </p:sp>
      <p:sp>
        <p:nvSpPr>
          <p:cNvPr id="6" name="Rectangle 5">
            <a:extLst>
              <a:ext uri="{FF2B5EF4-FFF2-40B4-BE49-F238E27FC236}">
                <a16:creationId xmlns:a16="http://schemas.microsoft.com/office/drawing/2014/main" id="{37572C80-54B4-6F32-A904-2D15A0047C74}"/>
              </a:ext>
            </a:extLst>
          </p:cNvPr>
          <p:cNvSpPr/>
          <p:nvPr userDrawn="1"/>
        </p:nvSpPr>
        <p:spPr>
          <a:xfrm>
            <a:off x="9124950" y="279400"/>
            <a:ext cx="2813488"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Graphical user interface&#10;&#10;AI-generated content may be incorrect.">
            <a:extLst>
              <a:ext uri="{FF2B5EF4-FFF2-40B4-BE49-F238E27FC236}">
                <a16:creationId xmlns:a16="http://schemas.microsoft.com/office/drawing/2014/main" id="{F52B8175-1C58-D27F-B8A8-1F49015D7E84}"/>
              </a:ext>
            </a:extLst>
          </p:cNvPr>
          <p:cNvPicPr>
            <a:picLocks noChangeAspect="1"/>
          </p:cNvPicPr>
          <p:nvPr userDrawn="1"/>
        </p:nvPicPr>
        <p:blipFill>
          <a:blip r:embed="rId4"/>
          <a:stretch>
            <a:fillRect/>
          </a:stretch>
        </p:blipFill>
        <p:spPr>
          <a:xfrm>
            <a:off x="7858125" y="424326"/>
            <a:ext cx="3921344" cy="731373"/>
          </a:xfrm>
          <a:prstGeom prst="rect">
            <a:avLst/>
          </a:prstGeom>
        </p:spPr>
      </p:pic>
    </p:spTree>
    <p:custDataLst>
      <p:tags r:id="rId1"/>
    </p:custDataLst>
    <p:extLst>
      <p:ext uri="{BB962C8B-B14F-4D97-AF65-F5344CB8AC3E}">
        <p14:creationId xmlns:p14="http://schemas.microsoft.com/office/powerpoint/2010/main" val="188467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2752832"/>
            <a:ext cx="9912096" cy="757130"/>
          </a:xfrm>
          <a:prstGeom prst="rect">
            <a:avLst/>
          </a:prstGeom>
          <a:effectLst>
            <a:outerShdw dist="114300" dir="10800000" algn="r" rotWithShape="0">
              <a:srgbClr val="FAB615"/>
            </a:outerShdw>
          </a:effectLst>
        </p:spPr>
        <p:txBody>
          <a:bodyPr anchor="b">
            <a:spAutoFit/>
          </a:bodyPr>
          <a:lstStyle>
            <a:lvl1pPr algn="l">
              <a:defRPr sz="4800" b="1" i="0">
                <a:solidFill>
                  <a:schemeClr val="accent1"/>
                </a:solidFill>
                <a:latin typeface="Arial Black" panose="020B0A04020102020204" pitchFamily="34" charset="0"/>
                <a:ea typeface="Roboto Black" panose="02000000000000000000" pitchFamily="2" charset="0"/>
                <a:cs typeface="Arial" panose="020B0604020202020204" pitchFamily="34" charset="0"/>
              </a:defRPr>
            </a:lvl1pPr>
          </a:lstStyle>
          <a:p>
            <a:r>
              <a:rPr lang="en-US" dirty="0"/>
              <a:t>Click to add subtopic title</a:t>
            </a:r>
          </a:p>
        </p:txBody>
      </p:sp>
      <p:sp useBgFill="1">
        <p:nvSpPr>
          <p:cNvPr id="3" name="Subtitle 2">
            <a:extLst>
              <a:ext uri="{FF2B5EF4-FFF2-40B4-BE49-F238E27FC236}">
                <a16:creationId xmlns:a16="http://schemas.microsoft.com/office/drawing/2014/main" id="{B1BA674E-9D86-234F-991A-49EFEAFC8043}"/>
              </a:ext>
            </a:extLst>
          </p:cNvPr>
          <p:cNvSpPr>
            <a:spLocks noGrp="1"/>
          </p:cNvSpPr>
          <p:nvPr>
            <p:ph type="subTitle" idx="1"/>
          </p:nvPr>
        </p:nvSpPr>
        <p:spPr>
          <a:xfrm>
            <a:off x="1371600" y="3509962"/>
            <a:ext cx="9912096" cy="507831"/>
          </a:xfrm>
          <a:prstGeom prst="rect">
            <a:avLst/>
          </a:prstGeom>
          <a:effectLst>
            <a:outerShdw dist="114300" dir="10800000" algn="r" rotWithShape="0">
              <a:srgbClr val="FAB615"/>
            </a:outerShdw>
          </a:effectLst>
        </p:spPr>
        <p:txBody>
          <a:bodyPr>
            <a:spAutoFit/>
          </a:bodyPr>
          <a:lstStyle>
            <a:lvl1pPr marL="0" indent="0" algn="l">
              <a:buNone/>
              <a:defRPr sz="30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D6086598-EACF-48B8-AB03-C3967D80A67E}"/>
              </a:ext>
            </a:extLst>
          </p:cNvPr>
          <p:cNvPicPr>
            <a:picLocks noChangeAspect="1"/>
          </p:cNvPicPr>
          <p:nvPr userDrawn="1"/>
        </p:nvPicPr>
        <p:blipFill>
          <a:blip r:embed="rId4"/>
          <a:stretch>
            <a:fillRect/>
          </a:stretch>
        </p:blipFill>
        <p:spPr>
          <a:xfrm>
            <a:off x="0" y="0"/>
            <a:ext cx="12192000" cy="1181644"/>
          </a:xfrm>
          <a:prstGeom prst="rect">
            <a:avLst/>
          </a:prstGeom>
        </p:spPr>
      </p:pic>
      <p:sp>
        <p:nvSpPr>
          <p:cNvPr id="33"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4"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5"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36"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37"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Tree>
    <p:custDataLst>
      <p:tags r:id="rId1"/>
    </p:custDataLst>
    <p:extLst>
      <p:ext uri="{BB962C8B-B14F-4D97-AF65-F5344CB8AC3E}">
        <p14:creationId xmlns:p14="http://schemas.microsoft.com/office/powerpoint/2010/main" val="162142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AE4EB2-FF1A-449C-9684-3AE56C57AD57}"/>
              </a:ext>
            </a:extLst>
          </p:cNvPr>
          <p:cNvGrpSpPr/>
          <p:nvPr userDrawn="1"/>
        </p:nvGrpSpPr>
        <p:grpSpPr>
          <a:xfrm>
            <a:off x="2857500" y="6045593"/>
            <a:ext cx="9341108" cy="812991"/>
            <a:chOff x="2857500" y="6045593"/>
            <a:chExt cx="9341108" cy="812991"/>
          </a:xfrm>
        </p:grpSpPr>
        <p:sp>
          <p:nvSpPr>
            <p:cNvPr id="10" name="object 3">
              <a:extLst>
                <a:ext uri="{FF2B5EF4-FFF2-40B4-BE49-F238E27FC236}">
                  <a16:creationId xmlns:a16="http://schemas.microsoft.com/office/drawing/2014/main" id="{D637E7AB-A04D-4753-98E5-582B58A5098F}"/>
                </a:ext>
              </a:extLst>
            </p:cNvPr>
            <p:cNvSpPr/>
            <p:nvPr/>
          </p:nvSpPr>
          <p:spPr>
            <a:xfrm>
              <a:off x="9755967" y="6785362"/>
              <a:ext cx="54610" cy="73025"/>
            </a:xfrm>
            <a:custGeom>
              <a:avLst/>
              <a:gdLst/>
              <a:ahLst/>
              <a:cxnLst/>
              <a:rect l="l" t="t" r="r" b="b"/>
              <a:pathLst>
                <a:path w="54609" h="73025">
                  <a:moveTo>
                    <a:pt x="12395" y="0"/>
                  </a:moveTo>
                  <a:lnTo>
                    <a:pt x="9017" y="2120"/>
                  </a:lnTo>
                  <a:lnTo>
                    <a:pt x="1358" y="4597"/>
                  </a:lnTo>
                  <a:lnTo>
                    <a:pt x="1358" y="6946"/>
                  </a:lnTo>
                  <a:lnTo>
                    <a:pt x="0" y="7810"/>
                  </a:lnTo>
                  <a:lnTo>
                    <a:pt x="1358" y="10172"/>
                  </a:lnTo>
                  <a:lnTo>
                    <a:pt x="1358" y="15963"/>
                  </a:lnTo>
                  <a:lnTo>
                    <a:pt x="4622" y="19799"/>
                  </a:lnTo>
                  <a:lnTo>
                    <a:pt x="8572" y="23240"/>
                  </a:lnTo>
                  <a:lnTo>
                    <a:pt x="37294" y="72637"/>
                  </a:lnTo>
                  <a:lnTo>
                    <a:pt x="54380" y="7263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1" name="object 4">
              <a:extLst>
                <a:ext uri="{FF2B5EF4-FFF2-40B4-BE49-F238E27FC236}">
                  <a16:creationId xmlns:a16="http://schemas.microsoft.com/office/drawing/2014/main" id="{0A92B09C-C7CE-4AE2-9C90-674292782A51}"/>
                </a:ext>
              </a:extLst>
            </p:cNvPr>
            <p:cNvPicPr/>
            <p:nvPr/>
          </p:nvPicPr>
          <p:blipFill>
            <a:blip r:embed="rId3" cstate="print"/>
            <a:stretch>
              <a:fillRect/>
            </a:stretch>
          </p:blipFill>
          <p:spPr>
            <a:xfrm>
              <a:off x="9756006" y="6045593"/>
              <a:ext cx="71160" cy="101194"/>
            </a:xfrm>
            <a:prstGeom prst="rect">
              <a:avLst/>
            </a:prstGeom>
          </p:spPr>
        </p:pic>
        <p:sp>
          <p:nvSpPr>
            <p:cNvPr id="13" name="object 5">
              <a:extLst>
                <a:ext uri="{FF2B5EF4-FFF2-40B4-BE49-F238E27FC236}">
                  <a16:creationId xmlns:a16="http://schemas.microsoft.com/office/drawing/2014/main" id="{2C0227B9-C3F5-4F6A-82DC-3D19B39AA38A}"/>
                </a:ext>
              </a:extLst>
            </p:cNvPr>
            <p:cNvSpPr/>
            <p:nvPr/>
          </p:nvSpPr>
          <p:spPr>
            <a:xfrm>
              <a:off x="9756073" y="6284403"/>
              <a:ext cx="315595" cy="364490"/>
            </a:xfrm>
            <a:custGeom>
              <a:avLst/>
              <a:gdLst/>
              <a:ahLst/>
              <a:cxnLst/>
              <a:rect l="l" t="t" r="r" b="b"/>
              <a:pathLst>
                <a:path w="315595" h="364490">
                  <a:moveTo>
                    <a:pt x="12128" y="0"/>
                  </a:moveTo>
                  <a:lnTo>
                    <a:pt x="9652" y="1536"/>
                  </a:lnTo>
                  <a:lnTo>
                    <a:pt x="1244" y="5524"/>
                  </a:lnTo>
                  <a:lnTo>
                    <a:pt x="1244" y="6794"/>
                  </a:lnTo>
                  <a:lnTo>
                    <a:pt x="25" y="7556"/>
                  </a:lnTo>
                  <a:lnTo>
                    <a:pt x="1244" y="9677"/>
                  </a:lnTo>
                  <a:lnTo>
                    <a:pt x="1244" y="16890"/>
                  </a:lnTo>
                  <a:lnTo>
                    <a:pt x="10833" y="26708"/>
                  </a:lnTo>
                  <a:lnTo>
                    <a:pt x="96812" y="175425"/>
                  </a:lnTo>
                  <a:lnTo>
                    <a:pt x="98336" y="178841"/>
                  </a:lnTo>
                  <a:lnTo>
                    <a:pt x="99802" y="181762"/>
                  </a:lnTo>
                  <a:lnTo>
                    <a:pt x="99739" y="182054"/>
                  </a:lnTo>
                  <a:lnTo>
                    <a:pt x="99034" y="183756"/>
                  </a:lnTo>
                  <a:lnTo>
                    <a:pt x="98640" y="185140"/>
                  </a:lnTo>
                  <a:lnTo>
                    <a:pt x="96232" y="189345"/>
                  </a:lnTo>
                  <a:lnTo>
                    <a:pt x="7289" y="343293"/>
                  </a:lnTo>
                  <a:lnTo>
                    <a:pt x="3975" y="346125"/>
                  </a:lnTo>
                  <a:lnTo>
                    <a:pt x="1244" y="349300"/>
                  </a:lnTo>
                  <a:lnTo>
                    <a:pt x="1244" y="354164"/>
                  </a:lnTo>
                  <a:lnTo>
                    <a:pt x="0" y="356336"/>
                  </a:lnTo>
                  <a:lnTo>
                    <a:pt x="1244" y="357111"/>
                  </a:lnTo>
                  <a:lnTo>
                    <a:pt x="1244" y="357822"/>
                  </a:lnTo>
                  <a:lnTo>
                    <a:pt x="8826" y="361784"/>
                  </a:lnTo>
                  <a:lnTo>
                    <a:pt x="12255" y="363905"/>
                  </a:lnTo>
                  <a:lnTo>
                    <a:pt x="14516" y="360197"/>
                  </a:lnTo>
                  <a:lnTo>
                    <a:pt x="16535" y="357022"/>
                  </a:lnTo>
                  <a:lnTo>
                    <a:pt x="85489" y="237637"/>
                  </a:lnTo>
                  <a:lnTo>
                    <a:pt x="111734" y="191808"/>
                  </a:lnTo>
                  <a:lnTo>
                    <a:pt x="116243" y="188823"/>
                  </a:lnTo>
                  <a:lnTo>
                    <a:pt x="312301" y="188823"/>
                  </a:lnTo>
                  <a:lnTo>
                    <a:pt x="313359" y="188493"/>
                  </a:lnTo>
                  <a:lnTo>
                    <a:pt x="315239" y="188188"/>
                  </a:lnTo>
                  <a:lnTo>
                    <a:pt x="315239" y="186664"/>
                  </a:lnTo>
                  <a:lnTo>
                    <a:pt x="108991" y="186664"/>
                  </a:lnTo>
                  <a:lnTo>
                    <a:pt x="107162" y="186550"/>
                  </a:lnTo>
                  <a:lnTo>
                    <a:pt x="104355" y="183375"/>
                  </a:lnTo>
                  <a:lnTo>
                    <a:pt x="104355" y="180543"/>
                  </a:lnTo>
                  <a:lnTo>
                    <a:pt x="105219" y="179539"/>
                  </a:lnTo>
                  <a:lnTo>
                    <a:pt x="106375" y="178384"/>
                  </a:lnTo>
                  <a:lnTo>
                    <a:pt x="107569" y="177495"/>
                  </a:lnTo>
                  <a:lnTo>
                    <a:pt x="108572" y="176910"/>
                  </a:lnTo>
                  <a:lnTo>
                    <a:pt x="315239" y="176910"/>
                  </a:lnTo>
                  <a:lnTo>
                    <a:pt x="315239" y="175171"/>
                  </a:lnTo>
                  <a:lnTo>
                    <a:pt x="117411" y="175171"/>
                  </a:lnTo>
                  <a:lnTo>
                    <a:pt x="111569" y="172059"/>
                  </a:lnTo>
                  <a:lnTo>
                    <a:pt x="106464" y="163055"/>
                  </a:lnTo>
                  <a:lnTo>
                    <a:pt x="84845" y="125145"/>
                  </a:lnTo>
                  <a:lnTo>
                    <a:pt x="17068" y="7785"/>
                  </a:lnTo>
                  <a:lnTo>
                    <a:pt x="14541" y="3911"/>
                  </a:lnTo>
                  <a:lnTo>
                    <a:pt x="12128" y="0"/>
                  </a:lnTo>
                  <a:close/>
                </a:path>
                <a:path w="315595" h="364490">
                  <a:moveTo>
                    <a:pt x="312301" y="188823"/>
                  </a:moveTo>
                  <a:lnTo>
                    <a:pt x="116243" y="188823"/>
                  </a:lnTo>
                  <a:lnTo>
                    <a:pt x="137314" y="189287"/>
                  </a:lnTo>
                  <a:lnTo>
                    <a:pt x="150198" y="189345"/>
                  </a:lnTo>
                  <a:lnTo>
                    <a:pt x="311162" y="189179"/>
                  </a:lnTo>
                  <a:lnTo>
                    <a:pt x="312301" y="188823"/>
                  </a:lnTo>
                  <a:close/>
                </a:path>
                <a:path w="315595" h="364490">
                  <a:moveTo>
                    <a:pt x="315239" y="176910"/>
                  </a:moveTo>
                  <a:lnTo>
                    <a:pt x="108572" y="176910"/>
                  </a:lnTo>
                  <a:lnTo>
                    <a:pt x="111201" y="177291"/>
                  </a:lnTo>
                  <a:lnTo>
                    <a:pt x="112572" y="179895"/>
                  </a:lnTo>
                  <a:lnTo>
                    <a:pt x="114058" y="181762"/>
                  </a:lnTo>
                  <a:lnTo>
                    <a:pt x="114122" y="182371"/>
                  </a:lnTo>
                  <a:lnTo>
                    <a:pt x="113957" y="182575"/>
                  </a:lnTo>
                  <a:lnTo>
                    <a:pt x="113880" y="182778"/>
                  </a:lnTo>
                  <a:lnTo>
                    <a:pt x="112318" y="184302"/>
                  </a:lnTo>
                  <a:lnTo>
                    <a:pt x="110743" y="186296"/>
                  </a:lnTo>
                  <a:lnTo>
                    <a:pt x="109093" y="186601"/>
                  </a:lnTo>
                  <a:lnTo>
                    <a:pt x="315239" y="186664"/>
                  </a:lnTo>
                  <a:lnTo>
                    <a:pt x="315239" y="176910"/>
                  </a:lnTo>
                  <a:close/>
                </a:path>
                <a:path w="315595" h="364490">
                  <a:moveTo>
                    <a:pt x="212877" y="174751"/>
                  </a:moveTo>
                  <a:lnTo>
                    <a:pt x="117411" y="175171"/>
                  </a:lnTo>
                  <a:lnTo>
                    <a:pt x="315239" y="175171"/>
                  </a:lnTo>
                  <a:lnTo>
                    <a:pt x="315239" y="174802"/>
                  </a:lnTo>
                  <a:lnTo>
                    <a:pt x="212877" y="17475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6">
              <a:extLst>
                <a:ext uri="{FF2B5EF4-FFF2-40B4-BE49-F238E27FC236}">
                  <a16:creationId xmlns:a16="http://schemas.microsoft.com/office/drawing/2014/main" id="{51646376-E32E-4804-A4C9-A9B9C8AE88ED}"/>
                </a:ext>
              </a:extLst>
            </p:cNvPr>
            <p:cNvSpPr/>
            <p:nvPr/>
          </p:nvSpPr>
          <p:spPr>
            <a:xfrm>
              <a:off x="11494565"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7">
              <a:extLst>
                <a:ext uri="{FF2B5EF4-FFF2-40B4-BE49-F238E27FC236}">
                  <a16:creationId xmlns:a16="http://schemas.microsoft.com/office/drawing/2014/main" id="{CBA20CBD-5918-43DF-86BB-D6F60D258D4B}"/>
                </a:ext>
              </a:extLst>
            </p:cNvPr>
            <p:cNvSpPr/>
            <p:nvPr/>
          </p:nvSpPr>
          <p:spPr>
            <a:xfrm>
              <a:off x="11369268"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 name="object 8">
              <a:extLst>
                <a:ext uri="{FF2B5EF4-FFF2-40B4-BE49-F238E27FC236}">
                  <a16:creationId xmlns:a16="http://schemas.microsoft.com/office/drawing/2014/main" id="{E6A71FB1-85C2-4EDD-A348-74A09E71542E}"/>
                </a:ext>
              </a:extLst>
            </p:cNvPr>
            <p:cNvSpPr/>
            <p:nvPr/>
          </p:nvSpPr>
          <p:spPr>
            <a:xfrm>
              <a:off x="10625310"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object 9">
              <a:extLst>
                <a:ext uri="{FF2B5EF4-FFF2-40B4-BE49-F238E27FC236}">
                  <a16:creationId xmlns:a16="http://schemas.microsoft.com/office/drawing/2014/main" id="{1EC2C4F8-5F53-45BE-89D4-BFF27B3A78D8}"/>
                </a:ext>
              </a:extLst>
            </p:cNvPr>
            <p:cNvSpPr/>
            <p:nvPr/>
          </p:nvSpPr>
          <p:spPr>
            <a:xfrm>
              <a:off x="10499867" y="6785442"/>
              <a:ext cx="54610" cy="73025"/>
            </a:xfrm>
            <a:custGeom>
              <a:avLst/>
              <a:gdLst/>
              <a:ahLst/>
              <a:cxnLst/>
              <a:rect l="l" t="t" r="r" b="b"/>
              <a:pathLst>
                <a:path w="54609"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 name="object 10">
              <a:extLst>
                <a:ext uri="{FF2B5EF4-FFF2-40B4-BE49-F238E27FC236}">
                  <a16:creationId xmlns:a16="http://schemas.microsoft.com/office/drawing/2014/main" id="{2DF02C19-0558-44EC-93E7-BC3085482043}"/>
                </a:ext>
              </a:extLst>
            </p:cNvPr>
            <p:cNvSpPr/>
            <p:nvPr/>
          </p:nvSpPr>
          <p:spPr>
            <a:xfrm>
              <a:off x="10482999"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9" name="object 11">
              <a:extLst>
                <a:ext uri="{FF2B5EF4-FFF2-40B4-BE49-F238E27FC236}">
                  <a16:creationId xmlns:a16="http://schemas.microsoft.com/office/drawing/2014/main" id="{1D7EB207-5252-4F8D-9DD8-21B8D9DECF2C}"/>
                </a:ext>
              </a:extLst>
            </p:cNvPr>
            <p:cNvPicPr/>
            <p:nvPr/>
          </p:nvPicPr>
          <p:blipFill>
            <a:blip r:embed="rId4" cstate="print"/>
            <a:stretch>
              <a:fillRect/>
            </a:stretch>
          </p:blipFill>
          <p:spPr>
            <a:xfrm>
              <a:off x="10625218" y="6045593"/>
              <a:ext cx="71252" cy="101201"/>
            </a:xfrm>
            <a:prstGeom prst="rect">
              <a:avLst/>
            </a:prstGeom>
          </p:spPr>
        </p:pic>
        <p:sp>
          <p:nvSpPr>
            <p:cNvPr id="20" name="object 12">
              <a:extLst>
                <a:ext uri="{FF2B5EF4-FFF2-40B4-BE49-F238E27FC236}">
                  <a16:creationId xmlns:a16="http://schemas.microsoft.com/office/drawing/2014/main" id="{F16CD8BC-0107-495B-8A71-BD2BD53BE82A}"/>
                </a:ext>
              </a:extLst>
            </p:cNvPr>
            <p:cNvSpPr/>
            <p:nvPr/>
          </p:nvSpPr>
          <p:spPr>
            <a:xfrm>
              <a:off x="11352400"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 name="object 13">
              <a:extLst>
                <a:ext uri="{FF2B5EF4-FFF2-40B4-BE49-F238E27FC236}">
                  <a16:creationId xmlns:a16="http://schemas.microsoft.com/office/drawing/2014/main" id="{DCC4BE10-742B-4364-B768-E7A53D39D200}"/>
                </a:ext>
              </a:extLst>
            </p:cNvPr>
            <p:cNvSpPr/>
            <p:nvPr/>
          </p:nvSpPr>
          <p:spPr>
            <a:xfrm>
              <a:off x="11494673"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 name="object 14">
              <a:extLst>
                <a:ext uri="{FF2B5EF4-FFF2-40B4-BE49-F238E27FC236}">
                  <a16:creationId xmlns:a16="http://schemas.microsoft.com/office/drawing/2014/main" id="{EDE6959F-941F-4753-B0D8-A270F8034C67}"/>
                </a:ext>
              </a:extLst>
            </p:cNvPr>
            <p:cNvSpPr/>
            <p:nvPr/>
          </p:nvSpPr>
          <p:spPr>
            <a:xfrm>
              <a:off x="10190544" y="6045593"/>
              <a:ext cx="315595" cy="352425"/>
            </a:xfrm>
            <a:custGeom>
              <a:avLst/>
              <a:gdLst/>
              <a:ahLst/>
              <a:cxnLst/>
              <a:rect l="l" t="t" r="r" b="b"/>
              <a:pathLst>
                <a:path w="315595" h="352425">
                  <a:moveTo>
                    <a:pt x="12893" y="352010"/>
                  </a:moveTo>
                  <a:lnTo>
                    <a:pt x="12433" y="352010"/>
                  </a:lnTo>
                  <a:lnTo>
                    <a:pt x="12776" y="352214"/>
                  </a:lnTo>
                  <a:lnTo>
                    <a:pt x="12893" y="352010"/>
                  </a:lnTo>
                  <a:close/>
                </a:path>
                <a:path w="315595" h="352425">
                  <a:moveTo>
                    <a:pt x="19810" y="0"/>
                  </a:moveTo>
                  <a:lnTo>
                    <a:pt x="2814" y="0"/>
                  </a:lnTo>
                  <a:lnTo>
                    <a:pt x="100863" y="169981"/>
                  </a:lnTo>
                  <a:lnTo>
                    <a:pt x="17144" y="315193"/>
                  </a:lnTo>
                  <a:lnTo>
                    <a:pt x="0" y="344505"/>
                  </a:lnTo>
                  <a:lnTo>
                    <a:pt x="177" y="344619"/>
                  </a:lnTo>
                  <a:lnTo>
                    <a:pt x="12357" y="352150"/>
                  </a:lnTo>
                  <a:lnTo>
                    <a:pt x="12433" y="352010"/>
                  </a:lnTo>
                  <a:lnTo>
                    <a:pt x="12893" y="352010"/>
                  </a:lnTo>
                  <a:lnTo>
                    <a:pt x="66878" y="258526"/>
                  </a:lnTo>
                  <a:lnTo>
                    <a:pt x="86579" y="224231"/>
                  </a:lnTo>
                  <a:lnTo>
                    <a:pt x="96371" y="207074"/>
                  </a:lnTo>
                  <a:lnTo>
                    <a:pt x="106108" y="189882"/>
                  </a:lnTo>
                  <a:lnTo>
                    <a:pt x="110334" y="183823"/>
                  </a:lnTo>
                  <a:lnTo>
                    <a:pt x="115185" y="179848"/>
                  </a:lnTo>
                  <a:lnTo>
                    <a:pt x="121071" y="177690"/>
                  </a:lnTo>
                  <a:lnTo>
                    <a:pt x="128396" y="177081"/>
                  </a:lnTo>
                  <a:lnTo>
                    <a:pt x="315531" y="177081"/>
                  </a:lnTo>
                  <a:lnTo>
                    <a:pt x="315531" y="175036"/>
                  </a:lnTo>
                  <a:lnTo>
                    <a:pt x="111658" y="175036"/>
                  </a:lnTo>
                  <a:lnTo>
                    <a:pt x="107835" y="175011"/>
                  </a:lnTo>
                  <a:lnTo>
                    <a:pt x="105956" y="172051"/>
                  </a:lnTo>
                  <a:lnTo>
                    <a:pt x="104051" y="170375"/>
                  </a:lnTo>
                  <a:lnTo>
                    <a:pt x="105727" y="168495"/>
                  </a:lnTo>
                  <a:lnTo>
                    <a:pt x="107200" y="165397"/>
                  </a:lnTo>
                  <a:lnTo>
                    <a:pt x="110972" y="164812"/>
                  </a:lnTo>
                  <a:lnTo>
                    <a:pt x="315531" y="164812"/>
                  </a:lnTo>
                  <a:lnTo>
                    <a:pt x="315531" y="162158"/>
                  </a:lnTo>
                  <a:lnTo>
                    <a:pt x="113449" y="162158"/>
                  </a:lnTo>
                  <a:lnTo>
                    <a:pt x="66878" y="81577"/>
                  </a:lnTo>
                  <a:lnTo>
                    <a:pt x="66878" y="79557"/>
                  </a:lnTo>
                  <a:lnTo>
                    <a:pt x="55570" y="61053"/>
                  </a:lnTo>
                  <a:lnTo>
                    <a:pt x="49956" y="51786"/>
                  </a:lnTo>
                  <a:lnTo>
                    <a:pt x="44424" y="42473"/>
                  </a:lnTo>
                  <a:lnTo>
                    <a:pt x="36417" y="28764"/>
                  </a:lnTo>
                  <a:lnTo>
                    <a:pt x="19810" y="0"/>
                  </a:lnTo>
                  <a:close/>
                </a:path>
                <a:path w="315595" h="352425">
                  <a:moveTo>
                    <a:pt x="315531" y="177081"/>
                  </a:moveTo>
                  <a:lnTo>
                    <a:pt x="128396" y="177081"/>
                  </a:lnTo>
                  <a:lnTo>
                    <a:pt x="213583" y="177424"/>
                  </a:lnTo>
                  <a:lnTo>
                    <a:pt x="315531" y="177347"/>
                  </a:lnTo>
                  <a:lnTo>
                    <a:pt x="315531" y="177081"/>
                  </a:lnTo>
                  <a:close/>
                </a:path>
                <a:path w="315595" h="352425">
                  <a:moveTo>
                    <a:pt x="315531" y="164812"/>
                  </a:moveTo>
                  <a:lnTo>
                    <a:pt x="110972" y="164812"/>
                  </a:lnTo>
                  <a:lnTo>
                    <a:pt x="113283" y="167416"/>
                  </a:lnTo>
                  <a:lnTo>
                    <a:pt x="116547" y="169486"/>
                  </a:lnTo>
                  <a:lnTo>
                    <a:pt x="113588" y="172077"/>
                  </a:lnTo>
                  <a:lnTo>
                    <a:pt x="111658" y="175036"/>
                  </a:lnTo>
                  <a:lnTo>
                    <a:pt x="315531" y="175036"/>
                  </a:lnTo>
                  <a:lnTo>
                    <a:pt x="31553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 name="object 15">
              <a:extLst>
                <a:ext uri="{FF2B5EF4-FFF2-40B4-BE49-F238E27FC236}">
                  <a16:creationId xmlns:a16="http://schemas.microsoft.com/office/drawing/2014/main" id="{BAD2A91A-1D99-43E4-8F22-91B9B279FAB7}"/>
                </a:ext>
              </a:extLst>
            </p:cNvPr>
            <p:cNvSpPr/>
            <p:nvPr/>
          </p:nvSpPr>
          <p:spPr>
            <a:xfrm>
              <a:off x="10674064"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object 16">
              <a:extLst>
                <a:ext uri="{FF2B5EF4-FFF2-40B4-BE49-F238E27FC236}">
                  <a16:creationId xmlns:a16="http://schemas.microsoft.com/office/drawing/2014/main" id="{B4874191-2407-44E1-B678-F1DD4C5F32FF}"/>
                </a:ext>
              </a:extLst>
            </p:cNvPr>
            <p:cNvSpPr/>
            <p:nvPr/>
          </p:nvSpPr>
          <p:spPr>
            <a:xfrm>
              <a:off x="11542971"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13"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object 17">
              <a:extLst>
                <a:ext uri="{FF2B5EF4-FFF2-40B4-BE49-F238E27FC236}">
                  <a16:creationId xmlns:a16="http://schemas.microsoft.com/office/drawing/2014/main" id="{6D00FEB6-91F4-470A-BCDB-FCBE85EDB4EA}"/>
                </a:ext>
              </a:extLst>
            </p:cNvPr>
            <p:cNvSpPr/>
            <p:nvPr/>
          </p:nvSpPr>
          <p:spPr>
            <a:xfrm>
              <a:off x="11929368" y="6045593"/>
              <a:ext cx="269240" cy="352425"/>
            </a:xfrm>
            <a:custGeom>
              <a:avLst/>
              <a:gdLst/>
              <a:ahLst/>
              <a:cxnLst/>
              <a:rect l="l" t="t" r="r" b="b"/>
              <a:pathLst>
                <a:path w="269240"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268727" y="177049"/>
                  </a:lnTo>
                  <a:lnTo>
                    <a:pt x="268727" y="175334"/>
                  </a:lnTo>
                  <a:lnTo>
                    <a:pt x="110858" y="175334"/>
                  </a:lnTo>
                  <a:lnTo>
                    <a:pt x="107086" y="174750"/>
                  </a:lnTo>
                  <a:lnTo>
                    <a:pt x="105613" y="171563"/>
                  </a:lnTo>
                  <a:lnTo>
                    <a:pt x="103949" y="169645"/>
                  </a:lnTo>
                  <a:lnTo>
                    <a:pt x="105867" y="168019"/>
                  </a:lnTo>
                  <a:lnTo>
                    <a:pt x="107772" y="165136"/>
                  </a:lnTo>
                  <a:lnTo>
                    <a:pt x="111632" y="165086"/>
                  </a:lnTo>
                  <a:lnTo>
                    <a:pt x="268727" y="165086"/>
                  </a:lnTo>
                  <a:lnTo>
                    <a:pt x="268727"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269240" h="352425">
                  <a:moveTo>
                    <a:pt x="268727" y="177049"/>
                  </a:moveTo>
                  <a:lnTo>
                    <a:pt x="129946" y="177049"/>
                  </a:lnTo>
                  <a:lnTo>
                    <a:pt x="157989" y="177427"/>
                  </a:lnTo>
                  <a:lnTo>
                    <a:pt x="186035" y="177489"/>
                  </a:lnTo>
                  <a:lnTo>
                    <a:pt x="268727" y="177300"/>
                  </a:lnTo>
                  <a:lnTo>
                    <a:pt x="268727" y="177049"/>
                  </a:lnTo>
                  <a:close/>
                </a:path>
                <a:path w="269240" h="352425">
                  <a:moveTo>
                    <a:pt x="268727" y="165086"/>
                  </a:moveTo>
                  <a:lnTo>
                    <a:pt x="111632" y="165086"/>
                  </a:lnTo>
                  <a:lnTo>
                    <a:pt x="113588" y="167968"/>
                  </a:lnTo>
                  <a:lnTo>
                    <a:pt x="116522" y="170394"/>
                  </a:lnTo>
                  <a:lnTo>
                    <a:pt x="113144" y="172629"/>
                  </a:lnTo>
                  <a:lnTo>
                    <a:pt x="110858" y="175334"/>
                  </a:lnTo>
                  <a:lnTo>
                    <a:pt x="268727" y="175334"/>
                  </a:lnTo>
                  <a:lnTo>
                    <a:pt x="268727" y="165086"/>
                  </a:lnTo>
                  <a:close/>
                </a:path>
                <a:path w="269240" h="352425">
                  <a:moveTo>
                    <a:pt x="214374" y="162412"/>
                  </a:moveTo>
                  <a:lnTo>
                    <a:pt x="129882" y="162787"/>
                  </a:lnTo>
                  <a:lnTo>
                    <a:pt x="268727" y="162787"/>
                  </a:lnTo>
                  <a:lnTo>
                    <a:pt x="268727" y="162469"/>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object 18">
              <a:extLst>
                <a:ext uri="{FF2B5EF4-FFF2-40B4-BE49-F238E27FC236}">
                  <a16:creationId xmlns:a16="http://schemas.microsoft.com/office/drawing/2014/main" id="{B20131AA-E80B-4FC5-B34F-05F8E5A704B3}"/>
                </a:ext>
              </a:extLst>
            </p:cNvPr>
            <p:cNvSpPr/>
            <p:nvPr/>
          </p:nvSpPr>
          <p:spPr>
            <a:xfrm>
              <a:off x="11929257" y="6534818"/>
              <a:ext cx="269240" cy="323215"/>
            </a:xfrm>
            <a:custGeom>
              <a:avLst/>
              <a:gdLst/>
              <a:ahLst/>
              <a:cxnLst/>
              <a:rect l="l" t="t" r="r" b="b"/>
              <a:pathLst>
                <a:path w="269240" h="323215">
                  <a:moveTo>
                    <a:pt x="12445" y="0"/>
                  </a:moveTo>
                  <a:lnTo>
                    <a:pt x="0" y="7315"/>
                  </a:lnTo>
                  <a:lnTo>
                    <a:pt x="100876" y="182206"/>
                  </a:lnTo>
                  <a:lnTo>
                    <a:pt x="19625" y="323180"/>
                  </a:lnTo>
                  <a:lnTo>
                    <a:pt x="36546" y="323180"/>
                  </a:lnTo>
                  <a:lnTo>
                    <a:pt x="113779" y="189547"/>
                  </a:lnTo>
                  <a:lnTo>
                    <a:pt x="268838" y="189547"/>
                  </a:lnTo>
                  <a:lnTo>
                    <a:pt x="268838"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269240" h="323215">
                  <a:moveTo>
                    <a:pt x="117338" y="175183"/>
                  </a:moveTo>
                  <a:lnTo>
                    <a:pt x="109943" y="175183"/>
                  </a:lnTo>
                  <a:lnTo>
                    <a:pt x="112077" y="178396"/>
                  </a:lnTo>
                  <a:lnTo>
                    <a:pt x="114731" y="180682"/>
                  </a:lnTo>
                  <a:lnTo>
                    <a:pt x="114172" y="184353"/>
                  </a:lnTo>
                  <a:lnTo>
                    <a:pt x="110909" y="187096"/>
                  </a:lnTo>
                  <a:lnTo>
                    <a:pt x="268838" y="187096"/>
                  </a:lnTo>
                  <a:lnTo>
                    <a:pt x="268838" y="175374"/>
                  </a:lnTo>
                  <a:lnTo>
                    <a:pt x="117703" y="175374"/>
                  </a:lnTo>
                  <a:lnTo>
                    <a:pt x="117338" y="175183"/>
                  </a:lnTo>
                  <a:close/>
                </a:path>
                <a:path w="269240" h="323215">
                  <a:moveTo>
                    <a:pt x="213791" y="174983"/>
                  </a:moveTo>
                  <a:lnTo>
                    <a:pt x="117703" y="175374"/>
                  </a:lnTo>
                  <a:lnTo>
                    <a:pt x="268838" y="175374"/>
                  </a:lnTo>
                  <a:lnTo>
                    <a:pt x="268838" y="175022"/>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object 19">
              <a:extLst>
                <a:ext uri="{FF2B5EF4-FFF2-40B4-BE49-F238E27FC236}">
                  <a16:creationId xmlns:a16="http://schemas.microsoft.com/office/drawing/2014/main" id="{A63D5A5F-0502-47EE-98D1-3327B4BDD02A}"/>
                </a:ext>
              </a:extLst>
            </p:cNvPr>
            <p:cNvSpPr/>
            <p:nvPr/>
          </p:nvSpPr>
          <p:spPr>
            <a:xfrm>
              <a:off x="11542934"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object 20">
              <a:extLst>
                <a:ext uri="{FF2B5EF4-FFF2-40B4-BE49-F238E27FC236}">
                  <a16:creationId xmlns:a16="http://schemas.microsoft.com/office/drawing/2014/main" id="{C23BF45E-A978-43DD-8063-27711642292F}"/>
                </a:ext>
              </a:extLst>
            </p:cNvPr>
            <p:cNvSpPr/>
            <p:nvPr/>
          </p:nvSpPr>
          <p:spPr>
            <a:xfrm>
              <a:off x="11060069" y="6534786"/>
              <a:ext cx="315595" cy="323215"/>
            </a:xfrm>
            <a:custGeom>
              <a:avLst/>
              <a:gdLst/>
              <a:ahLst/>
              <a:cxnLst/>
              <a:rect l="l" t="t" r="r" b="b"/>
              <a:pathLst>
                <a:path w="315595" h="323215">
                  <a:moveTo>
                    <a:pt x="12179"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63" y="175399"/>
                  </a:lnTo>
                  <a:lnTo>
                    <a:pt x="111658" y="172389"/>
                  </a:lnTo>
                  <a:lnTo>
                    <a:pt x="106527" y="163309"/>
                  </a:lnTo>
                  <a:lnTo>
                    <a:pt x="84931" y="125404"/>
                  </a:lnTo>
                  <a:lnTo>
                    <a:pt x="17145" y="8013"/>
                  </a:lnTo>
                  <a:lnTo>
                    <a:pt x="14643" y="4064"/>
                  </a:lnTo>
                  <a:lnTo>
                    <a:pt x="12179"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object 21">
              <a:extLst>
                <a:ext uri="{FF2B5EF4-FFF2-40B4-BE49-F238E27FC236}">
                  <a16:creationId xmlns:a16="http://schemas.microsoft.com/office/drawing/2014/main" id="{F8179DD8-087A-4893-8C70-0EC886884CCA}"/>
                </a:ext>
              </a:extLst>
            </p:cNvPr>
            <p:cNvSpPr/>
            <p:nvPr/>
          </p:nvSpPr>
          <p:spPr>
            <a:xfrm>
              <a:off x="10673752"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object 22">
              <a:extLst>
                <a:ext uri="{FF2B5EF4-FFF2-40B4-BE49-F238E27FC236}">
                  <a16:creationId xmlns:a16="http://schemas.microsoft.com/office/drawing/2014/main" id="{9B20A189-8A64-49D3-8324-5008ABE81C02}"/>
                </a:ext>
              </a:extLst>
            </p:cNvPr>
            <p:cNvSpPr/>
            <p:nvPr/>
          </p:nvSpPr>
          <p:spPr>
            <a:xfrm>
              <a:off x="10190458" y="6534664"/>
              <a:ext cx="316230" cy="323850"/>
            </a:xfrm>
            <a:custGeom>
              <a:avLst/>
              <a:gdLst/>
              <a:ahLst/>
              <a:cxnLst/>
              <a:rect l="l" t="t" r="r" b="b"/>
              <a:pathLst>
                <a:path w="316229" h="323850">
                  <a:moveTo>
                    <a:pt x="12572" y="0"/>
                  </a:moveTo>
                  <a:lnTo>
                    <a:pt x="6883" y="3505"/>
                  </a:lnTo>
                  <a:lnTo>
                    <a:pt x="0" y="7391"/>
                  </a:lnTo>
                  <a:lnTo>
                    <a:pt x="100939" y="182359"/>
                  </a:lnTo>
                  <a:lnTo>
                    <a:pt x="66967" y="241299"/>
                  </a:lnTo>
                  <a:lnTo>
                    <a:pt x="19673" y="323335"/>
                  </a:lnTo>
                  <a:lnTo>
                    <a:pt x="36994" y="323335"/>
                  </a:lnTo>
                  <a:lnTo>
                    <a:pt x="66967" y="272338"/>
                  </a:lnTo>
                  <a:lnTo>
                    <a:pt x="66967" y="270827"/>
                  </a:lnTo>
                  <a:lnTo>
                    <a:pt x="114185" y="189128"/>
                  </a:lnTo>
                  <a:lnTo>
                    <a:pt x="315937" y="189128"/>
                  </a:lnTo>
                  <a:lnTo>
                    <a:pt x="315835" y="187248"/>
                  </a:lnTo>
                  <a:lnTo>
                    <a:pt x="110959" y="187248"/>
                  </a:lnTo>
                  <a:lnTo>
                    <a:pt x="107378" y="187032"/>
                  </a:lnTo>
                  <a:lnTo>
                    <a:pt x="104470" y="183781"/>
                  </a:lnTo>
                  <a:lnTo>
                    <a:pt x="104571" y="180035"/>
                  </a:lnTo>
                  <a:lnTo>
                    <a:pt x="107480" y="178181"/>
                  </a:lnTo>
                  <a:lnTo>
                    <a:pt x="109994" y="175336"/>
                  </a:lnTo>
                  <a:lnTo>
                    <a:pt x="116903" y="175336"/>
                  </a:lnTo>
                  <a:lnTo>
                    <a:pt x="111798" y="172275"/>
                  </a:lnTo>
                  <a:lnTo>
                    <a:pt x="97088" y="146264"/>
                  </a:lnTo>
                  <a:lnTo>
                    <a:pt x="87090" y="128765"/>
                  </a:lnTo>
                  <a:lnTo>
                    <a:pt x="66967" y="93840"/>
                  </a:lnTo>
                  <a:lnTo>
                    <a:pt x="66967" y="93357"/>
                  </a:lnTo>
                  <a:lnTo>
                    <a:pt x="12752" y="215"/>
                  </a:lnTo>
                  <a:lnTo>
                    <a:pt x="12572" y="0"/>
                  </a:lnTo>
                  <a:close/>
                </a:path>
                <a:path w="316229" h="323850">
                  <a:moveTo>
                    <a:pt x="66967" y="241096"/>
                  </a:moveTo>
                  <a:lnTo>
                    <a:pt x="66850" y="241299"/>
                  </a:lnTo>
                  <a:lnTo>
                    <a:pt x="66967" y="241096"/>
                  </a:lnTo>
                  <a:close/>
                </a:path>
                <a:path w="316229" h="323850">
                  <a:moveTo>
                    <a:pt x="116903" y="175336"/>
                  </a:moveTo>
                  <a:lnTo>
                    <a:pt x="109994" y="175336"/>
                  </a:lnTo>
                  <a:lnTo>
                    <a:pt x="112128" y="178561"/>
                  </a:lnTo>
                  <a:lnTo>
                    <a:pt x="114795" y="180835"/>
                  </a:lnTo>
                  <a:lnTo>
                    <a:pt x="114236" y="184518"/>
                  </a:lnTo>
                  <a:lnTo>
                    <a:pt x="110959" y="187248"/>
                  </a:lnTo>
                  <a:lnTo>
                    <a:pt x="315835" y="187248"/>
                  </a:lnTo>
                  <a:lnTo>
                    <a:pt x="315193" y="175526"/>
                  </a:lnTo>
                  <a:lnTo>
                    <a:pt x="117220" y="175526"/>
                  </a:lnTo>
                  <a:lnTo>
                    <a:pt x="116903" y="175336"/>
                  </a:lnTo>
                  <a:close/>
                </a:path>
                <a:path w="316229" h="323850">
                  <a:moveTo>
                    <a:pt x="212932" y="175145"/>
                  </a:moveTo>
                  <a:lnTo>
                    <a:pt x="117220" y="175526"/>
                  </a:lnTo>
                  <a:lnTo>
                    <a:pt x="315193" y="175526"/>
                  </a:lnTo>
                  <a:lnTo>
                    <a:pt x="315175" y="175196"/>
                  </a:lnTo>
                  <a:lnTo>
                    <a:pt x="212932" y="175145"/>
                  </a:lnTo>
                  <a:close/>
                </a:path>
                <a:path w="316229" h="323850">
                  <a:moveTo>
                    <a:pt x="12738" y="190"/>
                  </a:move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object 23">
              <a:extLst>
                <a:ext uri="{FF2B5EF4-FFF2-40B4-BE49-F238E27FC236}">
                  <a16:creationId xmlns:a16="http://schemas.microsoft.com/office/drawing/2014/main" id="{CA5CE796-6DF8-4BC5-9849-CEC5F0F7145D}"/>
                </a:ext>
              </a:extLst>
            </p:cNvPr>
            <p:cNvSpPr/>
            <p:nvPr/>
          </p:nvSpPr>
          <p:spPr>
            <a:xfrm>
              <a:off x="11060049"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80" y="173888"/>
                  </a:lnTo>
                  <a:lnTo>
                    <a:pt x="103987" y="171602"/>
                  </a:lnTo>
                  <a:lnTo>
                    <a:pt x="104508" y="167855"/>
                  </a:lnTo>
                  <a:lnTo>
                    <a:pt x="107772" y="165100"/>
                  </a:lnTo>
                  <a:lnTo>
                    <a:pt x="111366" y="165214"/>
                  </a:lnTo>
                  <a:lnTo>
                    <a:pt x="114274" y="168516"/>
                  </a:lnTo>
                  <a:lnTo>
                    <a:pt x="114274" y="162179"/>
                  </a:lnTo>
                  <a:lnTo>
                    <a:pt x="113322" y="162179"/>
                  </a:lnTo>
                  <a:lnTo>
                    <a:pt x="19570" y="0"/>
                  </a:lnTo>
                  <a:lnTo>
                    <a:pt x="2692" y="0"/>
                  </a:lnTo>
                  <a:lnTo>
                    <a:pt x="100723" y="169989"/>
                  </a:lnTo>
                  <a:lnTo>
                    <a:pt x="0" y="344690"/>
                  </a:lnTo>
                  <a:lnTo>
                    <a:pt x="12204" y="352158"/>
                  </a:lnTo>
                  <a:lnTo>
                    <a:pt x="14732" y="348018"/>
                  </a:lnTo>
                  <a:lnTo>
                    <a:pt x="17259" y="344068"/>
                  </a:lnTo>
                  <a:lnTo>
                    <a:pt x="62979" y="265074"/>
                  </a:lnTo>
                  <a:lnTo>
                    <a:pt x="84556" y="227545"/>
                  </a:lnTo>
                  <a:lnTo>
                    <a:pt x="105956" y="189915"/>
                  </a:lnTo>
                  <a:lnTo>
                    <a:pt x="110172" y="183857"/>
                  </a:lnTo>
                  <a:lnTo>
                    <a:pt x="115023" y="179870"/>
                  </a:lnTo>
                  <a:lnTo>
                    <a:pt x="120904" y="177698"/>
                  </a:lnTo>
                  <a:lnTo>
                    <a:pt x="127012"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39" y="422236"/>
                  </a:lnTo>
                  <a:lnTo>
                    <a:pt x="249262" y="418528"/>
                  </a:lnTo>
                  <a:lnTo>
                    <a:pt x="252120" y="416648"/>
                  </a:lnTo>
                  <a:lnTo>
                    <a:pt x="254431" y="413956"/>
                  </a:lnTo>
                  <a:lnTo>
                    <a:pt x="254584" y="413778"/>
                  </a:lnTo>
                  <a:lnTo>
                    <a:pt x="256717" y="416966"/>
                  </a:lnTo>
                  <a:lnTo>
                    <a:pt x="259384" y="419188"/>
                  </a:lnTo>
                  <a:lnTo>
                    <a:pt x="259384" y="398043"/>
                  </a:lnTo>
                  <a:lnTo>
                    <a:pt x="254088" y="405638"/>
                  </a:lnTo>
                  <a:lnTo>
                    <a:pt x="247726" y="410679"/>
                  </a:lnTo>
                  <a:lnTo>
                    <a:pt x="240080" y="413308"/>
                  </a:lnTo>
                  <a:lnTo>
                    <a:pt x="230682" y="413956"/>
                  </a:lnTo>
                  <a:lnTo>
                    <a:pt x="159702" y="413473"/>
                  </a:lnTo>
                  <a:lnTo>
                    <a:pt x="50596" y="414007"/>
                  </a:lnTo>
                  <a:lnTo>
                    <a:pt x="49390" y="414947"/>
                  </a:lnTo>
                  <a:lnTo>
                    <a:pt x="48183" y="415480"/>
                  </a:lnTo>
                  <a:lnTo>
                    <a:pt x="48183" y="428078"/>
                  </a:lnTo>
                  <a:lnTo>
                    <a:pt x="149707" y="428155"/>
                  </a:lnTo>
                  <a:lnTo>
                    <a:pt x="236816" y="427837"/>
                  </a:lnTo>
                  <a:lnTo>
                    <a:pt x="243014"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52"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object 24">
              <a:extLst>
                <a:ext uri="{FF2B5EF4-FFF2-40B4-BE49-F238E27FC236}">
                  <a16:creationId xmlns:a16="http://schemas.microsoft.com/office/drawing/2014/main" id="{BF2AC67A-F4E4-4B7F-9099-D2EDF824332D}"/>
                </a:ext>
              </a:extLst>
            </p:cNvPr>
            <p:cNvSpPr/>
            <p:nvPr/>
          </p:nvSpPr>
          <p:spPr>
            <a:xfrm>
              <a:off x="11494682" y="6284230"/>
              <a:ext cx="316230" cy="364490"/>
            </a:xfrm>
            <a:custGeom>
              <a:avLst/>
              <a:gdLst/>
              <a:ahLst/>
              <a:cxnLst/>
              <a:rect l="l" t="t" r="r" b="b"/>
              <a:pathLst>
                <a:path w="316229" h="364490">
                  <a:moveTo>
                    <a:pt x="12522" y="0"/>
                  </a:moveTo>
                  <a:lnTo>
                    <a:pt x="0" y="7607"/>
                  </a:lnTo>
                  <a:lnTo>
                    <a:pt x="100634" y="182067"/>
                  </a:lnTo>
                  <a:lnTo>
                    <a:pt x="127"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18" y="177114"/>
                  </a:lnTo>
                  <a:lnTo>
                    <a:pt x="315105" y="177114"/>
                  </a:lnTo>
                  <a:lnTo>
                    <a:pt x="315001"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7" y="189501"/>
                  </a:lnTo>
                  <a:lnTo>
                    <a:pt x="310692" y="189382"/>
                  </a:lnTo>
                  <a:lnTo>
                    <a:pt x="312096" y="189077"/>
                  </a:lnTo>
                  <a:close/>
                </a:path>
                <a:path w="316229" h="364490">
                  <a:moveTo>
                    <a:pt x="315105" y="177114"/>
                  </a:moveTo>
                  <a:lnTo>
                    <a:pt x="110718" y="177114"/>
                  </a:lnTo>
                  <a:lnTo>
                    <a:pt x="113957" y="179946"/>
                  </a:lnTo>
                  <a:lnTo>
                    <a:pt x="114452" y="183591"/>
                  </a:lnTo>
                  <a:lnTo>
                    <a:pt x="111823" y="185800"/>
                  </a:lnTo>
                  <a:lnTo>
                    <a:pt x="109728" y="188937"/>
                  </a:lnTo>
                  <a:lnTo>
                    <a:pt x="312739" y="188937"/>
                  </a:lnTo>
                  <a:lnTo>
                    <a:pt x="312915" y="188899"/>
                  </a:lnTo>
                  <a:lnTo>
                    <a:pt x="315747" y="188569"/>
                  </a:lnTo>
                  <a:lnTo>
                    <a:pt x="315105" y="177114"/>
                  </a:lnTo>
                  <a:close/>
                </a:path>
                <a:path w="316229" h="364490">
                  <a:moveTo>
                    <a:pt x="212110" y="174936"/>
                  </a:moveTo>
                  <a:lnTo>
                    <a:pt x="117259" y="175272"/>
                  </a:lnTo>
                  <a:lnTo>
                    <a:pt x="315001" y="175272"/>
                  </a:lnTo>
                  <a:lnTo>
                    <a:pt x="314985"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object 25">
              <a:extLst>
                <a:ext uri="{FF2B5EF4-FFF2-40B4-BE49-F238E27FC236}">
                  <a16:creationId xmlns:a16="http://schemas.microsoft.com/office/drawing/2014/main" id="{361E78EA-EF1E-433D-A66E-46A1F9A89487}"/>
                </a:ext>
              </a:extLst>
            </p:cNvPr>
            <p:cNvSpPr/>
            <p:nvPr/>
          </p:nvSpPr>
          <p:spPr>
            <a:xfrm>
              <a:off x="10625397"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55"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4" name="object 26">
              <a:extLst>
                <a:ext uri="{FF2B5EF4-FFF2-40B4-BE49-F238E27FC236}">
                  <a16:creationId xmlns:a16="http://schemas.microsoft.com/office/drawing/2014/main" id="{E161D2BF-36ED-43AD-995E-AC9E63F3019A}"/>
                </a:ext>
              </a:extLst>
            </p:cNvPr>
            <p:cNvPicPr/>
            <p:nvPr/>
          </p:nvPicPr>
          <p:blipFill>
            <a:blip r:embed="rId5" cstate="print"/>
            <a:stretch>
              <a:fillRect/>
            </a:stretch>
          </p:blipFill>
          <p:spPr>
            <a:xfrm>
              <a:off x="11977750" y="6426968"/>
              <a:ext cx="220345" cy="78718"/>
            </a:xfrm>
            <a:prstGeom prst="rect">
              <a:avLst/>
            </a:prstGeom>
          </p:spPr>
        </p:pic>
        <p:sp>
          <p:nvSpPr>
            <p:cNvPr id="35" name="object 27">
              <a:extLst>
                <a:ext uri="{FF2B5EF4-FFF2-40B4-BE49-F238E27FC236}">
                  <a16:creationId xmlns:a16="http://schemas.microsoft.com/office/drawing/2014/main" id="{F5957D5D-71A1-4932-AC80-5180D49769A1}"/>
                </a:ext>
              </a:extLst>
            </p:cNvPr>
            <p:cNvSpPr/>
            <p:nvPr/>
          </p:nvSpPr>
          <p:spPr>
            <a:xfrm>
              <a:off x="6278014" y="6785358"/>
              <a:ext cx="55244" cy="73025"/>
            </a:xfrm>
            <a:custGeom>
              <a:avLst/>
              <a:gdLst/>
              <a:ahLst/>
              <a:cxnLst/>
              <a:rect l="l" t="t" r="r" b="b"/>
              <a:pathLst>
                <a:path w="55245" h="73025">
                  <a:moveTo>
                    <a:pt x="12395" y="0"/>
                  </a:moveTo>
                  <a:lnTo>
                    <a:pt x="8432" y="2489"/>
                  </a:lnTo>
                  <a:lnTo>
                    <a:pt x="1905" y="4597"/>
                  </a:lnTo>
                  <a:lnTo>
                    <a:pt x="1905" y="6604"/>
                  </a:lnTo>
                  <a:lnTo>
                    <a:pt x="0" y="7810"/>
                  </a:lnTo>
                  <a:lnTo>
                    <a:pt x="1905" y="11125"/>
                  </a:lnTo>
                  <a:lnTo>
                    <a:pt x="1905" y="15963"/>
                  </a:lnTo>
                  <a:lnTo>
                    <a:pt x="4813" y="19367"/>
                  </a:lnTo>
                  <a:lnTo>
                    <a:pt x="8102" y="22529"/>
                  </a:lnTo>
                  <a:lnTo>
                    <a:pt x="10591" y="26174"/>
                  </a:lnTo>
                  <a:lnTo>
                    <a:pt x="37393" y="72641"/>
                  </a:lnTo>
                  <a:lnTo>
                    <a:pt x="54806" y="72641"/>
                  </a:lnTo>
                  <a:lnTo>
                    <a:pt x="18453" y="9575"/>
                  </a:lnTo>
                  <a:lnTo>
                    <a:pt x="13119" y="97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6" name="object 28">
              <a:extLst>
                <a:ext uri="{FF2B5EF4-FFF2-40B4-BE49-F238E27FC236}">
                  <a16:creationId xmlns:a16="http://schemas.microsoft.com/office/drawing/2014/main" id="{D81C72CD-4A7C-4386-B28E-03581E1877C2}"/>
                </a:ext>
              </a:extLst>
            </p:cNvPr>
            <p:cNvPicPr/>
            <p:nvPr/>
          </p:nvPicPr>
          <p:blipFill>
            <a:blip r:embed="rId6" cstate="print"/>
            <a:stretch>
              <a:fillRect/>
            </a:stretch>
          </p:blipFill>
          <p:spPr>
            <a:xfrm>
              <a:off x="6278052" y="6045593"/>
              <a:ext cx="71655" cy="101199"/>
            </a:xfrm>
            <a:prstGeom prst="rect">
              <a:avLst/>
            </a:prstGeom>
          </p:spPr>
        </p:pic>
        <p:sp>
          <p:nvSpPr>
            <p:cNvPr id="37" name="object 29">
              <a:extLst>
                <a:ext uri="{FF2B5EF4-FFF2-40B4-BE49-F238E27FC236}">
                  <a16:creationId xmlns:a16="http://schemas.microsoft.com/office/drawing/2014/main" id="{00901795-53B1-4446-A59C-1902E42C5DA5}"/>
                </a:ext>
              </a:extLst>
            </p:cNvPr>
            <p:cNvSpPr/>
            <p:nvPr/>
          </p:nvSpPr>
          <p:spPr>
            <a:xfrm>
              <a:off x="6278120" y="6284394"/>
              <a:ext cx="316230" cy="364490"/>
            </a:xfrm>
            <a:custGeom>
              <a:avLst/>
              <a:gdLst/>
              <a:ahLst/>
              <a:cxnLst/>
              <a:rect l="l" t="t" r="r" b="b"/>
              <a:pathLst>
                <a:path w="316229" h="364490">
                  <a:moveTo>
                    <a:pt x="12128" y="0"/>
                  </a:moveTo>
                  <a:lnTo>
                    <a:pt x="7899" y="2641"/>
                  </a:lnTo>
                  <a:lnTo>
                    <a:pt x="1803" y="5524"/>
                  </a:lnTo>
                  <a:lnTo>
                    <a:pt x="1803" y="6451"/>
                  </a:lnTo>
                  <a:lnTo>
                    <a:pt x="25" y="7569"/>
                  </a:lnTo>
                  <a:lnTo>
                    <a:pt x="1803" y="10642"/>
                  </a:lnTo>
                  <a:lnTo>
                    <a:pt x="1803" y="16903"/>
                  </a:lnTo>
                  <a:lnTo>
                    <a:pt x="99199" y="179501"/>
                  </a:lnTo>
                  <a:lnTo>
                    <a:pt x="100380" y="181838"/>
                  </a:lnTo>
                  <a:lnTo>
                    <a:pt x="99889" y="183108"/>
                  </a:lnTo>
                  <a:lnTo>
                    <a:pt x="8572" y="341477"/>
                  </a:lnTo>
                  <a:lnTo>
                    <a:pt x="6553" y="344233"/>
                  </a:lnTo>
                  <a:lnTo>
                    <a:pt x="4051" y="346697"/>
                  </a:lnTo>
                  <a:lnTo>
                    <a:pt x="1803" y="349300"/>
                  </a:lnTo>
                  <a:lnTo>
                    <a:pt x="1803" y="353212"/>
                  </a:lnTo>
                  <a:lnTo>
                    <a:pt x="0" y="356336"/>
                  </a:lnTo>
                  <a:lnTo>
                    <a:pt x="1803" y="357454"/>
                  </a:lnTo>
                  <a:lnTo>
                    <a:pt x="1803" y="357835"/>
                  </a:lnTo>
                  <a:lnTo>
                    <a:pt x="5765" y="359905"/>
                  </a:lnTo>
                  <a:lnTo>
                    <a:pt x="12255" y="363905"/>
                  </a:lnTo>
                  <a:lnTo>
                    <a:pt x="12534" y="363448"/>
                  </a:lnTo>
                  <a:lnTo>
                    <a:pt x="12998" y="363448"/>
                  </a:lnTo>
                  <a:lnTo>
                    <a:pt x="15443" y="359422"/>
                  </a:lnTo>
                  <a:lnTo>
                    <a:pt x="17970" y="355447"/>
                  </a:lnTo>
                  <a:lnTo>
                    <a:pt x="86319" y="237067"/>
                  </a:lnTo>
                  <a:lnTo>
                    <a:pt x="108178" y="198881"/>
                  </a:lnTo>
                  <a:lnTo>
                    <a:pt x="112166" y="191858"/>
                  </a:lnTo>
                  <a:lnTo>
                    <a:pt x="116662" y="188836"/>
                  </a:lnTo>
                  <a:lnTo>
                    <a:pt x="312758" y="188836"/>
                  </a:lnTo>
                  <a:lnTo>
                    <a:pt x="313829" y="188506"/>
                  </a:lnTo>
                  <a:lnTo>
                    <a:pt x="315709" y="188175"/>
                  </a:lnTo>
                  <a:lnTo>
                    <a:pt x="315709" y="186626"/>
                  </a:lnTo>
                  <a:lnTo>
                    <a:pt x="109092" y="186626"/>
                  </a:lnTo>
                  <a:lnTo>
                    <a:pt x="108026" y="186474"/>
                  </a:lnTo>
                  <a:lnTo>
                    <a:pt x="106908" y="185521"/>
                  </a:lnTo>
                  <a:lnTo>
                    <a:pt x="105606" y="184226"/>
                  </a:lnTo>
                  <a:lnTo>
                    <a:pt x="104914" y="183337"/>
                  </a:lnTo>
                  <a:lnTo>
                    <a:pt x="104355" y="182333"/>
                  </a:lnTo>
                  <a:lnTo>
                    <a:pt x="104446" y="180809"/>
                  </a:lnTo>
                  <a:lnTo>
                    <a:pt x="104788" y="180263"/>
                  </a:lnTo>
                  <a:lnTo>
                    <a:pt x="105181" y="179743"/>
                  </a:lnTo>
                  <a:lnTo>
                    <a:pt x="107162" y="178193"/>
                  </a:lnTo>
                  <a:lnTo>
                    <a:pt x="108712" y="176860"/>
                  </a:lnTo>
                  <a:lnTo>
                    <a:pt x="315709" y="176860"/>
                  </a:lnTo>
                  <a:lnTo>
                    <a:pt x="315709" y="175171"/>
                  </a:lnTo>
                  <a:lnTo>
                    <a:pt x="117843" y="175171"/>
                  </a:lnTo>
                  <a:lnTo>
                    <a:pt x="112014" y="172021"/>
                  </a:lnTo>
                  <a:lnTo>
                    <a:pt x="85119" y="124806"/>
                  </a:lnTo>
                  <a:lnTo>
                    <a:pt x="17043" y="6934"/>
                  </a:lnTo>
                  <a:lnTo>
                    <a:pt x="14668" y="3543"/>
                  </a:lnTo>
                  <a:lnTo>
                    <a:pt x="12714" y="495"/>
                  </a:lnTo>
                  <a:lnTo>
                    <a:pt x="12433" y="495"/>
                  </a:lnTo>
                  <a:lnTo>
                    <a:pt x="12128" y="0"/>
                  </a:lnTo>
                  <a:close/>
                </a:path>
                <a:path w="316229" h="364490">
                  <a:moveTo>
                    <a:pt x="12998" y="363448"/>
                  </a:moveTo>
                  <a:lnTo>
                    <a:pt x="12534" y="363448"/>
                  </a:lnTo>
                  <a:lnTo>
                    <a:pt x="12890" y="363626"/>
                  </a:lnTo>
                  <a:lnTo>
                    <a:pt x="12998" y="363448"/>
                  </a:lnTo>
                  <a:close/>
                </a:path>
                <a:path w="316229" h="364490">
                  <a:moveTo>
                    <a:pt x="312758" y="188836"/>
                  </a:moveTo>
                  <a:lnTo>
                    <a:pt x="116662" y="188836"/>
                  </a:lnTo>
                  <a:lnTo>
                    <a:pt x="131877" y="189213"/>
                  </a:lnTo>
                  <a:lnTo>
                    <a:pt x="145947" y="189346"/>
                  </a:lnTo>
                  <a:lnTo>
                    <a:pt x="311645" y="189179"/>
                  </a:lnTo>
                  <a:lnTo>
                    <a:pt x="312758" y="188836"/>
                  </a:lnTo>
                  <a:close/>
                </a:path>
                <a:path w="316229" h="364490">
                  <a:moveTo>
                    <a:pt x="315709" y="176860"/>
                  </a:moveTo>
                  <a:lnTo>
                    <a:pt x="108712" y="176860"/>
                  </a:lnTo>
                  <a:lnTo>
                    <a:pt x="111467" y="177253"/>
                  </a:lnTo>
                  <a:lnTo>
                    <a:pt x="112661" y="179120"/>
                  </a:lnTo>
                  <a:lnTo>
                    <a:pt x="113880" y="180809"/>
                  </a:lnTo>
                  <a:lnTo>
                    <a:pt x="114013" y="181114"/>
                  </a:lnTo>
                  <a:lnTo>
                    <a:pt x="114126" y="182333"/>
                  </a:lnTo>
                  <a:lnTo>
                    <a:pt x="114007" y="183108"/>
                  </a:lnTo>
                  <a:lnTo>
                    <a:pt x="109092" y="186626"/>
                  </a:lnTo>
                  <a:lnTo>
                    <a:pt x="315709" y="186626"/>
                  </a:lnTo>
                  <a:lnTo>
                    <a:pt x="315709" y="176860"/>
                  </a:lnTo>
                  <a:close/>
                </a:path>
                <a:path w="316229" h="364490">
                  <a:moveTo>
                    <a:pt x="213271" y="174751"/>
                  </a:moveTo>
                  <a:lnTo>
                    <a:pt x="117843" y="175171"/>
                  </a:lnTo>
                  <a:lnTo>
                    <a:pt x="315709" y="175171"/>
                  </a:lnTo>
                  <a:lnTo>
                    <a:pt x="315709" y="174815"/>
                  </a:lnTo>
                  <a:lnTo>
                    <a:pt x="213271" y="174751"/>
                  </a:lnTo>
                  <a:close/>
                </a:path>
                <a:path w="316229" h="364490">
                  <a:moveTo>
                    <a:pt x="12649" y="393"/>
                  </a:moveTo>
                  <a:lnTo>
                    <a:pt x="12433" y="495"/>
                  </a:lnTo>
                  <a:lnTo>
                    <a:pt x="12714" y="49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object 30">
              <a:extLst>
                <a:ext uri="{FF2B5EF4-FFF2-40B4-BE49-F238E27FC236}">
                  <a16:creationId xmlns:a16="http://schemas.microsoft.com/office/drawing/2014/main" id="{BCFE0D47-A09D-422F-9A37-25AB02E42F3A}"/>
                </a:ext>
              </a:extLst>
            </p:cNvPr>
            <p:cNvSpPr/>
            <p:nvPr/>
          </p:nvSpPr>
          <p:spPr>
            <a:xfrm>
              <a:off x="10238858" y="6284508"/>
              <a:ext cx="315595" cy="364490"/>
            </a:xfrm>
            <a:custGeom>
              <a:avLst/>
              <a:gdLst/>
              <a:ahLst/>
              <a:cxnLst/>
              <a:rect l="l" t="t" r="r" b="b"/>
              <a:pathLst>
                <a:path w="315595" h="364490">
                  <a:moveTo>
                    <a:pt x="218743" y="188810"/>
                  </a:moveTo>
                  <a:lnTo>
                    <a:pt x="187413" y="188810"/>
                  </a:lnTo>
                  <a:lnTo>
                    <a:pt x="194820" y="189477"/>
                  </a:lnTo>
                  <a:lnTo>
                    <a:pt x="200653" y="191769"/>
                  </a:lnTo>
                  <a:lnTo>
                    <a:pt x="205391" y="195843"/>
                  </a:lnTo>
                  <a:lnTo>
                    <a:pt x="209511" y="201853"/>
                  </a:lnTo>
                  <a:lnTo>
                    <a:pt x="230023" y="237937"/>
                  </a:lnTo>
                  <a:lnTo>
                    <a:pt x="295782" y="351904"/>
                  </a:lnTo>
                  <a:lnTo>
                    <a:pt x="299427" y="357924"/>
                  </a:lnTo>
                  <a:lnTo>
                    <a:pt x="303110" y="364159"/>
                  </a:lnTo>
                  <a:lnTo>
                    <a:pt x="315163" y="356006"/>
                  </a:lnTo>
                  <a:lnTo>
                    <a:pt x="218743" y="188810"/>
                  </a:lnTo>
                  <a:close/>
                </a:path>
                <a:path w="315595" h="364490">
                  <a:moveTo>
                    <a:pt x="18567" y="189166"/>
                  </a:moveTo>
                  <a:lnTo>
                    <a:pt x="8737" y="189166"/>
                  </a:lnTo>
                  <a:lnTo>
                    <a:pt x="18567" y="190093"/>
                  </a:lnTo>
                  <a:lnTo>
                    <a:pt x="18567" y="189166"/>
                  </a:lnTo>
                  <a:close/>
                </a:path>
                <a:path w="315595" h="364490">
                  <a:moveTo>
                    <a:pt x="101" y="174624"/>
                  </a:moveTo>
                  <a:lnTo>
                    <a:pt x="0" y="189166"/>
                  </a:lnTo>
                  <a:lnTo>
                    <a:pt x="102985" y="189231"/>
                  </a:lnTo>
                  <a:lnTo>
                    <a:pt x="218743" y="188810"/>
                  </a:lnTo>
                  <a:lnTo>
                    <a:pt x="217623" y="186867"/>
                  </a:lnTo>
                  <a:lnTo>
                    <a:pt x="207543" y="186867"/>
                  </a:lnTo>
                  <a:lnTo>
                    <a:pt x="203873" y="186334"/>
                  </a:lnTo>
                  <a:lnTo>
                    <a:pt x="202399" y="183273"/>
                  </a:lnTo>
                  <a:lnTo>
                    <a:pt x="200774" y="181432"/>
                  </a:lnTo>
                  <a:lnTo>
                    <a:pt x="202641" y="179793"/>
                  </a:lnTo>
                  <a:lnTo>
                    <a:pt x="204482" y="176923"/>
                  </a:lnTo>
                  <a:lnTo>
                    <a:pt x="208229" y="176872"/>
                  </a:lnTo>
                  <a:lnTo>
                    <a:pt x="217528" y="176872"/>
                  </a:lnTo>
                  <a:lnTo>
                    <a:pt x="218583" y="175044"/>
                  </a:lnTo>
                  <a:lnTo>
                    <a:pt x="6286" y="175044"/>
                  </a:lnTo>
                  <a:lnTo>
                    <a:pt x="101" y="174624"/>
                  </a:lnTo>
                  <a:close/>
                </a:path>
                <a:path w="315595" h="364490">
                  <a:moveTo>
                    <a:pt x="217528" y="176872"/>
                  </a:moveTo>
                  <a:lnTo>
                    <a:pt x="208229" y="176872"/>
                  </a:lnTo>
                  <a:lnTo>
                    <a:pt x="210108" y="179730"/>
                  </a:lnTo>
                  <a:lnTo>
                    <a:pt x="213017" y="182206"/>
                  </a:lnTo>
                  <a:lnTo>
                    <a:pt x="209791" y="184302"/>
                  </a:lnTo>
                  <a:lnTo>
                    <a:pt x="207543" y="186867"/>
                  </a:lnTo>
                  <a:lnTo>
                    <a:pt x="217623" y="186867"/>
                  </a:lnTo>
                  <a:lnTo>
                    <a:pt x="214693" y="181787"/>
                  </a:lnTo>
                  <a:lnTo>
                    <a:pt x="217528" y="176872"/>
                  </a:lnTo>
                  <a:close/>
                </a:path>
                <a:path w="315595" h="364490">
                  <a:moveTo>
                    <a:pt x="127846" y="174550"/>
                  </a:moveTo>
                  <a:lnTo>
                    <a:pt x="6286" y="175044"/>
                  </a:lnTo>
                  <a:lnTo>
                    <a:pt x="218583" y="175044"/>
                  </a:lnTo>
                  <a:lnTo>
                    <a:pt x="183895" y="174993"/>
                  </a:lnTo>
                  <a:lnTo>
                    <a:pt x="155876" y="174614"/>
                  </a:lnTo>
                  <a:lnTo>
                    <a:pt x="127846" y="174550"/>
                  </a:lnTo>
                  <a:close/>
                </a:path>
                <a:path w="315595" h="364490">
                  <a:moveTo>
                    <a:pt x="303009" y="0"/>
                  </a:moveTo>
                  <a:lnTo>
                    <a:pt x="300380" y="4305"/>
                  </a:lnTo>
                  <a:lnTo>
                    <a:pt x="297865" y="8267"/>
                  </a:lnTo>
                  <a:lnTo>
                    <a:pt x="252817" y="85993"/>
                  </a:lnTo>
                  <a:lnTo>
                    <a:pt x="231606" y="122906"/>
                  </a:lnTo>
                  <a:lnTo>
                    <a:pt x="210680" y="159981"/>
                  </a:lnTo>
                  <a:lnTo>
                    <a:pt x="205554" y="167279"/>
                  </a:lnTo>
                  <a:lnTo>
                    <a:pt x="199655" y="171959"/>
                  </a:lnTo>
                  <a:lnTo>
                    <a:pt x="192572" y="174403"/>
                  </a:lnTo>
                  <a:lnTo>
                    <a:pt x="183895" y="174993"/>
                  </a:lnTo>
                  <a:lnTo>
                    <a:pt x="218612" y="174993"/>
                  </a:lnTo>
                  <a:lnTo>
                    <a:pt x="315366" y="7251"/>
                  </a:lnTo>
                  <a:lnTo>
                    <a:pt x="30300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object 31">
              <a:extLst>
                <a:ext uri="{FF2B5EF4-FFF2-40B4-BE49-F238E27FC236}">
                  <a16:creationId xmlns:a16="http://schemas.microsoft.com/office/drawing/2014/main" id="{243EB99F-EFDB-467B-A531-2A1F4578B44D}"/>
                </a:ext>
              </a:extLst>
            </p:cNvPr>
            <p:cNvSpPr/>
            <p:nvPr/>
          </p:nvSpPr>
          <p:spPr>
            <a:xfrm>
              <a:off x="9630500"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object 32">
              <a:extLst>
                <a:ext uri="{FF2B5EF4-FFF2-40B4-BE49-F238E27FC236}">
                  <a16:creationId xmlns:a16="http://schemas.microsoft.com/office/drawing/2014/main" id="{DF800991-D93A-4E17-BE5D-94F2774C90A3}"/>
                </a:ext>
              </a:extLst>
            </p:cNvPr>
            <p:cNvSpPr/>
            <p:nvPr/>
          </p:nvSpPr>
          <p:spPr>
            <a:xfrm>
              <a:off x="8886642" y="6785347"/>
              <a:ext cx="54610" cy="73025"/>
            </a:xfrm>
            <a:custGeom>
              <a:avLst/>
              <a:gdLst/>
              <a:ahLst/>
              <a:cxnLst/>
              <a:rect l="l" t="t" r="r" b="b"/>
              <a:pathLst>
                <a:path w="54609"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object 33">
              <a:extLst>
                <a:ext uri="{FF2B5EF4-FFF2-40B4-BE49-F238E27FC236}">
                  <a16:creationId xmlns:a16="http://schemas.microsoft.com/office/drawing/2014/main" id="{EE83E6EB-5B00-4227-92B8-24C6312C92C6}"/>
                </a:ext>
              </a:extLst>
            </p:cNvPr>
            <p:cNvSpPr/>
            <p:nvPr/>
          </p:nvSpPr>
          <p:spPr>
            <a:xfrm>
              <a:off x="8761201" y="6785800"/>
              <a:ext cx="54610" cy="72390"/>
            </a:xfrm>
            <a:custGeom>
              <a:avLst/>
              <a:gdLst/>
              <a:ahLst/>
              <a:cxnLst/>
              <a:rect l="l" t="t" r="r" b="b"/>
              <a:pathLst>
                <a:path w="54609" h="72390">
                  <a:moveTo>
                    <a:pt x="41741" y="0"/>
                  </a:moveTo>
                  <a:lnTo>
                    <a:pt x="0" y="72199"/>
                  </a:lnTo>
                  <a:lnTo>
                    <a:pt x="16990"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object 34">
              <a:extLst>
                <a:ext uri="{FF2B5EF4-FFF2-40B4-BE49-F238E27FC236}">
                  <a16:creationId xmlns:a16="http://schemas.microsoft.com/office/drawing/2014/main" id="{D9D52506-BD42-41A7-AACE-6EB5F99A8978}"/>
                </a:ext>
              </a:extLst>
            </p:cNvPr>
            <p:cNvSpPr/>
            <p:nvPr/>
          </p:nvSpPr>
          <p:spPr>
            <a:xfrm>
              <a:off x="8017163"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object 35">
              <a:extLst>
                <a:ext uri="{FF2B5EF4-FFF2-40B4-BE49-F238E27FC236}">
                  <a16:creationId xmlns:a16="http://schemas.microsoft.com/office/drawing/2014/main" id="{6E8914C4-69AF-4FFB-83A4-26AE6F4568D2}"/>
                </a:ext>
              </a:extLst>
            </p:cNvPr>
            <p:cNvSpPr/>
            <p:nvPr/>
          </p:nvSpPr>
          <p:spPr>
            <a:xfrm>
              <a:off x="7891866"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object 36">
              <a:extLst>
                <a:ext uri="{FF2B5EF4-FFF2-40B4-BE49-F238E27FC236}">
                  <a16:creationId xmlns:a16="http://schemas.microsoft.com/office/drawing/2014/main" id="{C92BEE23-CE29-4D2B-9644-9B49EE4FD124}"/>
                </a:ext>
              </a:extLst>
            </p:cNvPr>
            <p:cNvSpPr/>
            <p:nvPr/>
          </p:nvSpPr>
          <p:spPr>
            <a:xfrm>
              <a:off x="7147907"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object 37">
              <a:extLst>
                <a:ext uri="{FF2B5EF4-FFF2-40B4-BE49-F238E27FC236}">
                  <a16:creationId xmlns:a16="http://schemas.microsoft.com/office/drawing/2014/main" id="{A96BD8C0-CEA9-46A5-8BEB-6F916CF4F64E}"/>
                </a:ext>
              </a:extLst>
            </p:cNvPr>
            <p:cNvSpPr/>
            <p:nvPr/>
          </p:nvSpPr>
          <p:spPr>
            <a:xfrm>
              <a:off x="7022458" y="6785442"/>
              <a:ext cx="54610" cy="73025"/>
            </a:xfrm>
            <a:custGeom>
              <a:avLst/>
              <a:gdLst/>
              <a:ahLst/>
              <a:cxnLst/>
              <a:rect l="l" t="t" r="r" b="b"/>
              <a:pathLst>
                <a:path w="54609" h="73025">
                  <a:moveTo>
                    <a:pt x="41946" y="0"/>
                  </a:moveTo>
                  <a:lnTo>
                    <a:pt x="0" y="72557"/>
                  </a:lnTo>
                  <a:lnTo>
                    <a:pt x="16989" y="72557"/>
                  </a:lnTo>
                  <a:lnTo>
                    <a:pt x="54392" y="7670"/>
                  </a:lnTo>
                  <a:lnTo>
                    <a:pt x="4194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object 38">
              <a:extLst>
                <a:ext uri="{FF2B5EF4-FFF2-40B4-BE49-F238E27FC236}">
                  <a16:creationId xmlns:a16="http://schemas.microsoft.com/office/drawing/2014/main" id="{BD11000D-E651-4C81-9F06-4F822AFF9B4E}"/>
                </a:ext>
              </a:extLst>
            </p:cNvPr>
            <p:cNvSpPr/>
            <p:nvPr/>
          </p:nvSpPr>
          <p:spPr>
            <a:xfrm>
              <a:off x="7005597"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47" name="object 39">
              <a:extLst>
                <a:ext uri="{FF2B5EF4-FFF2-40B4-BE49-F238E27FC236}">
                  <a16:creationId xmlns:a16="http://schemas.microsoft.com/office/drawing/2014/main" id="{712CCCA1-E2C6-46B2-88F9-99914478DBEE}"/>
                </a:ext>
              </a:extLst>
            </p:cNvPr>
            <p:cNvPicPr/>
            <p:nvPr/>
          </p:nvPicPr>
          <p:blipFill>
            <a:blip r:embed="rId4" cstate="print"/>
            <a:stretch>
              <a:fillRect/>
            </a:stretch>
          </p:blipFill>
          <p:spPr>
            <a:xfrm>
              <a:off x="7147817" y="6045593"/>
              <a:ext cx="71252" cy="101201"/>
            </a:xfrm>
            <a:prstGeom prst="rect">
              <a:avLst/>
            </a:prstGeom>
          </p:spPr>
        </p:pic>
        <p:sp>
          <p:nvSpPr>
            <p:cNvPr id="48" name="object 40">
              <a:extLst>
                <a:ext uri="{FF2B5EF4-FFF2-40B4-BE49-F238E27FC236}">
                  <a16:creationId xmlns:a16="http://schemas.microsoft.com/office/drawing/2014/main" id="{E446B275-A655-478E-A37F-CE44850298EC}"/>
                </a:ext>
              </a:extLst>
            </p:cNvPr>
            <p:cNvSpPr/>
            <p:nvPr/>
          </p:nvSpPr>
          <p:spPr>
            <a:xfrm>
              <a:off x="7874998"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object 41">
              <a:extLst>
                <a:ext uri="{FF2B5EF4-FFF2-40B4-BE49-F238E27FC236}">
                  <a16:creationId xmlns:a16="http://schemas.microsoft.com/office/drawing/2014/main" id="{227E5332-361C-42E1-B5A8-3A7BF3201CB3}"/>
                </a:ext>
              </a:extLst>
            </p:cNvPr>
            <p:cNvSpPr/>
            <p:nvPr/>
          </p:nvSpPr>
          <p:spPr>
            <a:xfrm>
              <a:off x="8017271"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50" name="object 42">
              <a:extLst>
                <a:ext uri="{FF2B5EF4-FFF2-40B4-BE49-F238E27FC236}">
                  <a16:creationId xmlns:a16="http://schemas.microsoft.com/office/drawing/2014/main" id="{DEF408C4-D0C4-4B7C-A63F-7F843BE7AA42}"/>
                </a:ext>
              </a:extLst>
            </p:cNvPr>
            <p:cNvPicPr/>
            <p:nvPr/>
          </p:nvPicPr>
          <p:blipFill>
            <a:blip r:embed="rId7" cstate="print"/>
            <a:stretch>
              <a:fillRect/>
            </a:stretch>
          </p:blipFill>
          <p:spPr>
            <a:xfrm>
              <a:off x="8744442" y="6045593"/>
              <a:ext cx="71063" cy="101127"/>
            </a:xfrm>
            <a:prstGeom prst="rect">
              <a:avLst/>
            </a:prstGeom>
          </p:spPr>
        </p:pic>
        <p:pic>
          <p:nvPicPr>
            <p:cNvPr id="51" name="object 43">
              <a:extLst>
                <a:ext uri="{FF2B5EF4-FFF2-40B4-BE49-F238E27FC236}">
                  <a16:creationId xmlns:a16="http://schemas.microsoft.com/office/drawing/2014/main" id="{6CBA2CDF-AEC9-435E-A350-866AE42A9C17}"/>
                </a:ext>
              </a:extLst>
            </p:cNvPr>
            <p:cNvPicPr/>
            <p:nvPr/>
          </p:nvPicPr>
          <p:blipFill>
            <a:blip r:embed="rId8" cstate="print"/>
            <a:stretch>
              <a:fillRect/>
            </a:stretch>
          </p:blipFill>
          <p:spPr>
            <a:xfrm>
              <a:off x="8886550" y="6045593"/>
              <a:ext cx="71304" cy="101221"/>
            </a:xfrm>
            <a:prstGeom prst="rect">
              <a:avLst/>
            </a:prstGeom>
          </p:spPr>
        </p:pic>
        <p:sp>
          <p:nvSpPr>
            <p:cNvPr id="52" name="object 44">
              <a:extLst>
                <a:ext uri="{FF2B5EF4-FFF2-40B4-BE49-F238E27FC236}">
                  <a16:creationId xmlns:a16="http://schemas.microsoft.com/office/drawing/2014/main" id="{3A737BE0-EB19-45EA-A8D1-FE759B7B4768}"/>
                </a:ext>
              </a:extLst>
            </p:cNvPr>
            <p:cNvSpPr/>
            <p:nvPr/>
          </p:nvSpPr>
          <p:spPr>
            <a:xfrm>
              <a:off x="9613748" y="6045593"/>
              <a:ext cx="71755" cy="101600"/>
            </a:xfrm>
            <a:custGeom>
              <a:avLst/>
              <a:gdLst/>
              <a:ahLst/>
              <a:cxnLst/>
              <a:rect l="l" t="t" r="r" b="b"/>
              <a:pathLst>
                <a:path w="71754" h="101600">
                  <a:moveTo>
                    <a:pt x="17074" y="0"/>
                  </a:moveTo>
                  <a:lnTo>
                    <a:pt x="0" y="0"/>
                  </a:lnTo>
                  <a:lnTo>
                    <a:pt x="53654" y="92853"/>
                  </a:lnTo>
                  <a:lnTo>
                    <a:pt x="59052" y="101438"/>
                  </a:lnTo>
                  <a:lnTo>
                    <a:pt x="71142" y="93742"/>
                  </a:lnTo>
                  <a:lnTo>
                    <a:pt x="1707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object 45">
              <a:extLst>
                <a:ext uri="{FF2B5EF4-FFF2-40B4-BE49-F238E27FC236}">
                  <a16:creationId xmlns:a16="http://schemas.microsoft.com/office/drawing/2014/main" id="{46FDC532-5FDD-4E34-BA37-CA067640CF5C}"/>
                </a:ext>
              </a:extLst>
            </p:cNvPr>
            <p:cNvSpPr/>
            <p:nvPr/>
          </p:nvSpPr>
          <p:spPr>
            <a:xfrm>
              <a:off x="6326089" y="6045593"/>
              <a:ext cx="316230" cy="352425"/>
            </a:xfrm>
            <a:custGeom>
              <a:avLst/>
              <a:gdLst/>
              <a:ahLst/>
              <a:cxnLst/>
              <a:rect l="l" t="t" r="r" b="b"/>
              <a:pathLst>
                <a:path w="316229" h="352425">
                  <a:moveTo>
                    <a:pt x="219341" y="177105"/>
                  </a:moveTo>
                  <a:lnTo>
                    <a:pt x="185966" y="177105"/>
                  </a:lnTo>
                  <a:lnTo>
                    <a:pt x="194294" y="178069"/>
                  </a:lnTo>
                  <a:lnTo>
                    <a:pt x="200948" y="180877"/>
                  </a:lnTo>
                  <a:lnTo>
                    <a:pt x="206407" y="185685"/>
                  </a:lnTo>
                  <a:lnTo>
                    <a:pt x="211150" y="192650"/>
                  </a:lnTo>
                  <a:lnTo>
                    <a:pt x="232156" y="229684"/>
                  </a:lnTo>
                  <a:lnTo>
                    <a:pt x="253382" y="266592"/>
                  </a:lnTo>
                  <a:lnTo>
                    <a:pt x="298386" y="344300"/>
                  </a:lnTo>
                  <a:lnTo>
                    <a:pt x="300913" y="348199"/>
                  </a:lnTo>
                  <a:lnTo>
                    <a:pt x="303326" y="352149"/>
                  </a:lnTo>
                  <a:lnTo>
                    <a:pt x="303809" y="351844"/>
                  </a:lnTo>
                  <a:lnTo>
                    <a:pt x="304346" y="351844"/>
                  </a:lnTo>
                  <a:lnTo>
                    <a:pt x="315950" y="344592"/>
                  </a:lnTo>
                  <a:lnTo>
                    <a:pt x="219341" y="177105"/>
                  </a:lnTo>
                  <a:close/>
                </a:path>
                <a:path w="316229" h="352425">
                  <a:moveTo>
                    <a:pt x="304346" y="351844"/>
                  </a:moveTo>
                  <a:lnTo>
                    <a:pt x="303809" y="351844"/>
                  </a:lnTo>
                  <a:lnTo>
                    <a:pt x="303961" y="352085"/>
                  </a:lnTo>
                  <a:lnTo>
                    <a:pt x="304346" y="351844"/>
                  </a:lnTo>
                  <a:close/>
                </a:path>
                <a:path w="316229" h="352425">
                  <a:moveTo>
                    <a:pt x="313271" y="0"/>
                  </a:moveTo>
                  <a:lnTo>
                    <a:pt x="295894" y="0"/>
                  </a:lnTo>
                  <a:lnTo>
                    <a:pt x="201955" y="162474"/>
                  </a:lnTo>
                  <a:lnTo>
                    <a:pt x="736" y="162474"/>
                  </a:lnTo>
                  <a:lnTo>
                    <a:pt x="736" y="162652"/>
                  </a:lnTo>
                  <a:lnTo>
                    <a:pt x="0" y="162652"/>
                  </a:lnTo>
                  <a:lnTo>
                    <a:pt x="660" y="177346"/>
                  </a:lnTo>
                  <a:lnTo>
                    <a:pt x="100899" y="177368"/>
                  </a:lnTo>
                  <a:lnTo>
                    <a:pt x="219341" y="177105"/>
                  </a:lnTo>
                  <a:lnTo>
                    <a:pt x="218184" y="175098"/>
                  </a:lnTo>
                  <a:lnTo>
                    <a:pt x="206324" y="175098"/>
                  </a:lnTo>
                  <a:lnTo>
                    <a:pt x="205955" y="175060"/>
                  </a:lnTo>
                  <a:lnTo>
                    <a:pt x="204241" y="173282"/>
                  </a:lnTo>
                  <a:lnTo>
                    <a:pt x="201701" y="171530"/>
                  </a:lnTo>
                  <a:lnTo>
                    <a:pt x="201625" y="169294"/>
                  </a:lnTo>
                  <a:lnTo>
                    <a:pt x="201815" y="168888"/>
                  </a:lnTo>
                  <a:lnTo>
                    <a:pt x="202044" y="168482"/>
                  </a:lnTo>
                  <a:lnTo>
                    <a:pt x="203517" y="166919"/>
                  </a:lnTo>
                  <a:lnTo>
                    <a:pt x="204990" y="165141"/>
                  </a:lnTo>
                  <a:lnTo>
                    <a:pt x="207810" y="165053"/>
                  </a:lnTo>
                  <a:lnTo>
                    <a:pt x="218088" y="165053"/>
                  </a:lnTo>
                  <a:lnTo>
                    <a:pt x="313271" y="0"/>
                  </a:lnTo>
                  <a:close/>
                </a:path>
                <a:path w="316229" h="352425">
                  <a:moveTo>
                    <a:pt x="218088" y="165053"/>
                  </a:moveTo>
                  <a:lnTo>
                    <a:pt x="207810" y="165053"/>
                  </a:lnTo>
                  <a:lnTo>
                    <a:pt x="209181" y="166424"/>
                  </a:lnTo>
                  <a:lnTo>
                    <a:pt x="210883" y="168062"/>
                  </a:lnTo>
                  <a:lnTo>
                    <a:pt x="211416" y="168888"/>
                  </a:lnTo>
                  <a:lnTo>
                    <a:pt x="211616" y="169294"/>
                  </a:lnTo>
                  <a:lnTo>
                    <a:pt x="211724" y="169993"/>
                  </a:lnTo>
                  <a:lnTo>
                    <a:pt x="211378" y="172012"/>
                  </a:lnTo>
                  <a:lnTo>
                    <a:pt x="209016" y="173371"/>
                  </a:lnTo>
                  <a:lnTo>
                    <a:pt x="207136" y="174806"/>
                  </a:lnTo>
                  <a:lnTo>
                    <a:pt x="206730" y="174971"/>
                  </a:lnTo>
                  <a:lnTo>
                    <a:pt x="206324" y="175098"/>
                  </a:lnTo>
                  <a:lnTo>
                    <a:pt x="218184" y="175098"/>
                  </a:lnTo>
                  <a:lnTo>
                    <a:pt x="215239" y="169993"/>
                  </a:lnTo>
                  <a:lnTo>
                    <a:pt x="218088" y="16505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object 46">
              <a:extLst>
                <a:ext uri="{FF2B5EF4-FFF2-40B4-BE49-F238E27FC236}">
                  <a16:creationId xmlns:a16="http://schemas.microsoft.com/office/drawing/2014/main" id="{7E8A3C7B-F4DC-4554-AFA7-698725CFD0EA}"/>
                </a:ext>
              </a:extLst>
            </p:cNvPr>
            <p:cNvSpPr/>
            <p:nvPr/>
          </p:nvSpPr>
          <p:spPr>
            <a:xfrm>
              <a:off x="7196662"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object 47">
              <a:extLst>
                <a:ext uri="{FF2B5EF4-FFF2-40B4-BE49-F238E27FC236}">
                  <a16:creationId xmlns:a16="http://schemas.microsoft.com/office/drawing/2014/main" id="{00801655-7D52-401C-BB80-A0048C037E38}"/>
                </a:ext>
              </a:extLst>
            </p:cNvPr>
            <p:cNvSpPr/>
            <p:nvPr/>
          </p:nvSpPr>
          <p:spPr>
            <a:xfrm>
              <a:off x="8065568"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object 48">
              <a:extLst>
                <a:ext uri="{FF2B5EF4-FFF2-40B4-BE49-F238E27FC236}">
                  <a16:creationId xmlns:a16="http://schemas.microsoft.com/office/drawing/2014/main" id="{9CF80412-F2D2-4DAC-9174-6568E98AD82F}"/>
                </a:ext>
              </a:extLst>
            </p:cNvPr>
            <p:cNvSpPr/>
            <p:nvPr/>
          </p:nvSpPr>
          <p:spPr>
            <a:xfrm>
              <a:off x="8451967" y="6045593"/>
              <a:ext cx="315595" cy="352425"/>
            </a:xfrm>
            <a:custGeom>
              <a:avLst/>
              <a:gdLst/>
              <a:ahLst/>
              <a:cxnLst/>
              <a:rect l="l" t="t" r="r" b="b"/>
              <a:pathLst>
                <a:path w="315595"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45"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45" y="175334"/>
                  </a:lnTo>
                  <a:lnTo>
                    <a:pt x="315086" y="175334"/>
                  </a:lnTo>
                  <a:lnTo>
                    <a:pt x="315086" y="165086"/>
                  </a:lnTo>
                  <a:close/>
                </a:path>
                <a:path w="315595" h="352425">
                  <a:moveTo>
                    <a:pt x="214374" y="162412"/>
                  </a:moveTo>
                  <a:lnTo>
                    <a:pt x="129882" y="162787"/>
                  </a:lnTo>
                  <a:lnTo>
                    <a:pt x="315086" y="162787"/>
                  </a:lnTo>
                  <a:lnTo>
                    <a:pt x="315086" y="162495"/>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object 49">
              <a:extLst>
                <a:ext uri="{FF2B5EF4-FFF2-40B4-BE49-F238E27FC236}">
                  <a16:creationId xmlns:a16="http://schemas.microsoft.com/office/drawing/2014/main" id="{B23784D3-3754-4C09-88BA-9E70CEBD1A1B}"/>
                </a:ext>
              </a:extLst>
            </p:cNvPr>
            <p:cNvSpPr/>
            <p:nvPr/>
          </p:nvSpPr>
          <p:spPr>
            <a:xfrm>
              <a:off x="8935435" y="6045593"/>
              <a:ext cx="314960" cy="352425"/>
            </a:xfrm>
            <a:custGeom>
              <a:avLst/>
              <a:gdLst/>
              <a:ahLst/>
              <a:cxnLst/>
              <a:rect l="l" t="t" r="r" b="b"/>
              <a:pathLst>
                <a:path w="314959" h="352425">
                  <a:moveTo>
                    <a:pt x="218046" y="177031"/>
                  </a:moveTo>
                  <a:lnTo>
                    <a:pt x="185394" y="177031"/>
                  </a:lnTo>
                  <a:lnTo>
                    <a:pt x="193504" y="177761"/>
                  </a:lnTo>
                  <a:lnTo>
                    <a:pt x="199909" y="180290"/>
                  </a:lnTo>
                  <a:lnTo>
                    <a:pt x="205120" y="184784"/>
                  </a:lnTo>
                  <a:lnTo>
                    <a:pt x="209651" y="191408"/>
                  </a:lnTo>
                  <a:lnTo>
                    <a:pt x="230851" y="228743"/>
                  </a:lnTo>
                  <a:lnTo>
                    <a:pt x="252261" y="265961"/>
                  </a:lnTo>
                  <a:lnTo>
                    <a:pt x="297611" y="344290"/>
                  </a:lnTo>
                  <a:lnTo>
                    <a:pt x="300139" y="348189"/>
                  </a:lnTo>
                  <a:lnTo>
                    <a:pt x="302564" y="352139"/>
                  </a:lnTo>
                  <a:lnTo>
                    <a:pt x="314718" y="344595"/>
                  </a:lnTo>
                  <a:lnTo>
                    <a:pt x="218046" y="177031"/>
                  </a:lnTo>
                  <a:close/>
                </a:path>
                <a:path w="314959" h="352425">
                  <a:moveTo>
                    <a:pt x="312043" y="0"/>
                  </a:moveTo>
                  <a:lnTo>
                    <a:pt x="295124" y="0"/>
                  </a:lnTo>
                  <a:lnTo>
                    <a:pt x="201091" y="162655"/>
                  </a:lnTo>
                  <a:lnTo>
                    <a:pt x="0" y="162655"/>
                  </a:lnTo>
                  <a:lnTo>
                    <a:pt x="0" y="177349"/>
                  </a:lnTo>
                  <a:lnTo>
                    <a:pt x="101630" y="177457"/>
                  </a:lnTo>
                  <a:lnTo>
                    <a:pt x="218046" y="177031"/>
                  </a:lnTo>
                  <a:lnTo>
                    <a:pt x="217116" y="175418"/>
                  </a:lnTo>
                  <a:lnTo>
                    <a:pt x="205104" y="175418"/>
                  </a:lnTo>
                  <a:lnTo>
                    <a:pt x="203415" y="173513"/>
                  </a:lnTo>
                  <a:lnTo>
                    <a:pt x="200507" y="171659"/>
                  </a:lnTo>
                  <a:lnTo>
                    <a:pt x="200317" y="167862"/>
                  </a:lnTo>
                  <a:lnTo>
                    <a:pt x="203301" y="165906"/>
                  </a:lnTo>
                  <a:lnTo>
                    <a:pt x="205828" y="162960"/>
                  </a:lnTo>
                  <a:lnTo>
                    <a:pt x="218060" y="162960"/>
                  </a:lnTo>
                  <a:lnTo>
                    <a:pt x="312043" y="0"/>
                  </a:lnTo>
                  <a:close/>
                </a:path>
                <a:path w="314959" h="352425">
                  <a:moveTo>
                    <a:pt x="218060" y="162960"/>
                  </a:moveTo>
                  <a:lnTo>
                    <a:pt x="205828" y="162960"/>
                  </a:lnTo>
                  <a:lnTo>
                    <a:pt x="208025" y="166211"/>
                  </a:lnTo>
                  <a:lnTo>
                    <a:pt x="210743" y="168509"/>
                  </a:lnTo>
                  <a:lnTo>
                    <a:pt x="210121" y="172243"/>
                  </a:lnTo>
                  <a:lnTo>
                    <a:pt x="206997" y="173742"/>
                  </a:lnTo>
                  <a:lnTo>
                    <a:pt x="205104" y="175418"/>
                  </a:lnTo>
                  <a:lnTo>
                    <a:pt x="217116" y="175418"/>
                  </a:lnTo>
                  <a:lnTo>
                    <a:pt x="213994" y="170008"/>
                  </a:lnTo>
                  <a:lnTo>
                    <a:pt x="218060"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object 50">
              <a:extLst>
                <a:ext uri="{FF2B5EF4-FFF2-40B4-BE49-F238E27FC236}">
                  <a16:creationId xmlns:a16="http://schemas.microsoft.com/office/drawing/2014/main" id="{3D157BA1-97FC-4E23-A650-3BE84873969E}"/>
                </a:ext>
              </a:extLst>
            </p:cNvPr>
            <p:cNvSpPr/>
            <p:nvPr/>
          </p:nvSpPr>
          <p:spPr>
            <a:xfrm>
              <a:off x="9804151" y="6045593"/>
              <a:ext cx="315595" cy="352425"/>
            </a:xfrm>
            <a:custGeom>
              <a:avLst/>
              <a:gdLst/>
              <a:ahLst/>
              <a:cxnLst/>
              <a:rect l="l" t="t" r="r" b="b"/>
              <a:pathLst>
                <a:path w="315595" h="352425">
                  <a:moveTo>
                    <a:pt x="218745" y="177093"/>
                  </a:moveTo>
                  <a:lnTo>
                    <a:pt x="185840" y="177093"/>
                  </a:lnTo>
                  <a:lnTo>
                    <a:pt x="193923" y="178018"/>
                  </a:lnTo>
                  <a:lnTo>
                    <a:pt x="200422" y="180681"/>
                  </a:lnTo>
                  <a:lnTo>
                    <a:pt x="205770" y="185202"/>
                  </a:lnTo>
                  <a:lnTo>
                    <a:pt x="210402" y="191698"/>
                  </a:lnTo>
                  <a:lnTo>
                    <a:pt x="231752" y="229303"/>
                  </a:lnTo>
                  <a:lnTo>
                    <a:pt x="253311" y="266790"/>
                  </a:lnTo>
                  <a:lnTo>
                    <a:pt x="297689" y="343425"/>
                  </a:lnTo>
                  <a:lnTo>
                    <a:pt x="298870" y="345140"/>
                  </a:lnTo>
                  <a:lnTo>
                    <a:pt x="300001" y="346892"/>
                  </a:lnTo>
                  <a:lnTo>
                    <a:pt x="303214" y="352150"/>
                  </a:lnTo>
                  <a:lnTo>
                    <a:pt x="315368" y="344594"/>
                  </a:lnTo>
                  <a:lnTo>
                    <a:pt x="218745" y="177093"/>
                  </a:lnTo>
                  <a:close/>
                </a:path>
                <a:path w="315595" h="352425">
                  <a:moveTo>
                    <a:pt x="312688" y="0"/>
                  </a:moveTo>
                  <a:lnTo>
                    <a:pt x="295693" y="0"/>
                  </a:lnTo>
                  <a:lnTo>
                    <a:pt x="201817" y="162476"/>
                  </a:lnTo>
                  <a:lnTo>
                    <a:pt x="78" y="162476"/>
                  </a:lnTo>
                  <a:lnTo>
                    <a:pt x="0" y="165067"/>
                  </a:lnTo>
                  <a:lnTo>
                    <a:pt x="78" y="177347"/>
                  </a:lnTo>
                  <a:lnTo>
                    <a:pt x="101565" y="177363"/>
                  </a:lnTo>
                  <a:lnTo>
                    <a:pt x="218745" y="177093"/>
                  </a:lnTo>
                  <a:lnTo>
                    <a:pt x="217587" y="175087"/>
                  </a:lnTo>
                  <a:lnTo>
                    <a:pt x="205970" y="175087"/>
                  </a:lnTo>
                  <a:lnTo>
                    <a:pt x="205449" y="175011"/>
                  </a:lnTo>
                  <a:lnTo>
                    <a:pt x="204776" y="174541"/>
                  </a:lnTo>
                  <a:lnTo>
                    <a:pt x="203328" y="173144"/>
                  </a:lnTo>
                  <a:lnTo>
                    <a:pt x="202617" y="172267"/>
                  </a:lnTo>
                  <a:lnTo>
                    <a:pt x="201931" y="171277"/>
                  </a:lnTo>
                  <a:lnTo>
                    <a:pt x="201233" y="170375"/>
                  </a:lnTo>
                  <a:lnTo>
                    <a:pt x="201144" y="170147"/>
                  </a:lnTo>
                  <a:lnTo>
                    <a:pt x="201051" y="170007"/>
                  </a:lnTo>
                  <a:lnTo>
                    <a:pt x="201119" y="169270"/>
                  </a:lnTo>
                  <a:lnTo>
                    <a:pt x="202871" y="167607"/>
                  </a:lnTo>
                  <a:lnTo>
                    <a:pt x="204598" y="165155"/>
                  </a:lnTo>
                  <a:lnTo>
                    <a:pt x="207265" y="165067"/>
                  </a:lnTo>
                  <a:lnTo>
                    <a:pt x="217506" y="165067"/>
                  </a:lnTo>
                  <a:lnTo>
                    <a:pt x="312688" y="0"/>
                  </a:lnTo>
                  <a:close/>
                </a:path>
                <a:path w="315595" h="352425">
                  <a:moveTo>
                    <a:pt x="217506" y="165067"/>
                  </a:moveTo>
                  <a:lnTo>
                    <a:pt x="207265" y="165067"/>
                  </a:lnTo>
                  <a:lnTo>
                    <a:pt x="208167" y="165689"/>
                  </a:lnTo>
                  <a:lnTo>
                    <a:pt x="209158" y="166565"/>
                  </a:lnTo>
                  <a:lnTo>
                    <a:pt x="210326" y="168026"/>
                  </a:lnTo>
                  <a:lnTo>
                    <a:pt x="211190" y="169270"/>
                  </a:lnTo>
                  <a:lnTo>
                    <a:pt x="210707" y="172064"/>
                  </a:lnTo>
                  <a:lnTo>
                    <a:pt x="208167" y="173474"/>
                  </a:lnTo>
                  <a:lnTo>
                    <a:pt x="206275" y="174973"/>
                  </a:lnTo>
                  <a:lnTo>
                    <a:pt x="206135" y="174985"/>
                  </a:lnTo>
                  <a:lnTo>
                    <a:pt x="205970" y="175087"/>
                  </a:lnTo>
                  <a:lnTo>
                    <a:pt x="217587" y="175087"/>
                  </a:lnTo>
                  <a:lnTo>
                    <a:pt x="214737" y="170147"/>
                  </a:lnTo>
                  <a:lnTo>
                    <a:pt x="214708" y="169918"/>
                  </a:lnTo>
                  <a:lnTo>
                    <a:pt x="217506" y="16506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object 51">
              <a:extLst>
                <a:ext uri="{FF2B5EF4-FFF2-40B4-BE49-F238E27FC236}">
                  <a16:creationId xmlns:a16="http://schemas.microsoft.com/office/drawing/2014/main" id="{BE919B38-159D-4C18-A1DC-72EDAC8E1236}"/>
                </a:ext>
              </a:extLst>
            </p:cNvPr>
            <p:cNvSpPr/>
            <p:nvPr/>
          </p:nvSpPr>
          <p:spPr>
            <a:xfrm>
              <a:off x="9804326" y="6535021"/>
              <a:ext cx="315595" cy="323215"/>
            </a:xfrm>
            <a:custGeom>
              <a:avLst/>
              <a:gdLst/>
              <a:ahLst/>
              <a:cxnLst/>
              <a:rect l="l" t="t" r="r" b="b"/>
              <a:pathLst>
                <a:path w="315595" h="323215">
                  <a:moveTo>
                    <a:pt x="108939" y="174778"/>
                  </a:moveTo>
                  <a:lnTo>
                    <a:pt x="25196" y="174840"/>
                  </a:lnTo>
                  <a:lnTo>
                    <a:pt x="0" y="174840"/>
                  </a:lnTo>
                  <a:lnTo>
                    <a:pt x="0" y="189598"/>
                  </a:lnTo>
                  <a:lnTo>
                    <a:pt x="193738" y="189598"/>
                  </a:lnTo>
                  <a:lnTo>
                    <a:pt x="199428" y="190500"/>
                  </a:lnTo>
                  <a:lnTo>
                    <a:pt x="203441" y="193306"/>
                  </a:lnTo>
                  <a:lnTo>
                    <a:pt x="206946" y="198628"/>
                  </a:lnTo>
                  <a:lnTo>
                    <a:pt x="278689" y="322978"/>
                  </a:lnTo>
                  <a:lnTo>
                    <a:pt x="295782" y="322978"/>
                  </a:lnTo>
                  <a:lnTo>
                    <a:pt x="217199" y="186702"/>
                  </a:lnTo>
                  <a:lnTo>
                    <a:pt x="205879" y="186702"/>
                  </a:lnTo>
                  <a:lnTo>
                    <a:pt x="204705" y="186562"/>
                  </a:lnTo>
                  <a:lnTo>
                    <a:pt x="200977" y="182016"/>
                  </a:lnTo>
                  <a:lnTo>
                    <a:pt x="201002" y="180949"/>
                  </a:lnTo>
                  <a:lnTo>
                    <a:pt x="201762" y="179806"/>
                  </a:lnTo>
                  <a:lnTo>
                    <a:pt x="202831" y="178447"/>
                  </a:lnTo>
                  <a:lnTo>
                    <a:pt x="203733" y="177533"/>
                  </a:lnTo>
                  <a:lnTo>
                    <a:pt x="204812" y="176517"/>
                  </a:lnTo>
                  <a:lnTo>
                    <a:pt x="205879" y="175348"/>
                  </a:lnTo>
                  <a:lnTo>
                    <a:pt x="218327" y="175348"/>
                  </a:lnTo>
                  <a:lnTo>
                    <a:pt x="218429" y="175171"/>
                  </a:lnTo>
                  <a:lnTo>
                    <a:pt x="198158" y="175171"/>
                  </a:lnTo>
                  <a:lnTo>
                    <a:pt x="108939" y="174778"/>
                  </a:lnTo>
                  <a:close/>
                </a:path>
                <a:path w="315595" h="323215">
                  <a:moveTo>
                    <a:pt x="218327" y="175348"/>
                  </a:moveTo>
                  <a:lnTo>
                    <a:pt x="205879" y="175348"/>
                  </a:lnTo>
                  <a:lnTo>
                    <a:pt x="206946" y="176529"/>
                  </a:lnTo>
                  <a:lnTo>
                    <a:pt x="208026" y="177545"/>
                  </a:lnTo>
                  <a:lnTo>
                    <a:pt x="208940" y="178460"/>
                  </a:lnTo>
                  <a:lnTo>
                    <a:pt x="210015" y="179819"/>
                  </a:lnTo>
                  <a:lnTo>
                    <a:pt x="210769" y="180949"/>
                  </a:lnTo>
                  <a:lnTo>
                    <a:pt x="210798" y="182003"/>
                  </a:lnTo>
                  <a:lnTo>
                    <a:pt x="210679" y="182765"/>
                  </a:lnTo>
                  <a:lnTo>
                    <a:pt x="205879" y="186702"/>
                  </a:lnTo>
                  <a:lnTo>
                    <a:pt x="217199" y="186702"/>
                  </a:lnTo>
                  <a:lnTo>
                    <a:pt x="214497" y="182016"/>
                  </a:lnTo>
                  <a:lnTo>
                    <a:pt x="218327" y="175348"/>
                  </a:lnTo>
                  <a:close/>
                </a:path>
                <a:path w="315595" h="323215">
                  <a:moveTo>
                    <a:pt x="302882" y="0"/>
                  </a:moveTo>
                  <a:lnTo>
                    <a:pt x="302653" y="114"/>
                  </a:lnTo>
                  <a:lnTo>
                    <a:pt x="299974" y="4584"/>
                  </a:lnTo>
                  <a:lnTo>
                    <a:pt x="297484" y="8572"/>
                  </a:lnTo>
                  <a:lnTo>
                    <a:pt x="230234" y="125073"/>
                  </a:lnTo>
                  <a:lnTo>
                    <a:pt x="208813" y="162674"/>
                  </a:lnTo>
                  <a:lnTo>
                    <a:pt x="203758" y="171602"/>
                  </a:lnTo>
                  <a:lnTo>
                    <a:pt x="198158" y="175171"/>
                  </a:lnTo>
                  <a:lnTo>
                    <a:pt x="218429" y="175171"/>
                  </a:lnTo>
                  <a:lnTo>
                    <a:pt x="315391" y="6997"/>
                  </a:lnTo>
                  <a:lnTo>
                    <a:pt x="303086" y="114"/>
                  </a:lnTo>
                  <a:lnTo>
                    <a:pt x="302806" y="114"/>
                  </a:lnTo>
                  <a:lnTo>
                    <a:pt x="302973"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object 52">
              <a:extLst>
                <a:ext uri="{FF2B5EF4-FFF2-40B4-BE49-F238E27FC236}">
                  <a16:creationId xmlns:a16="http://schemas.microsoft.com/office/drawing/2014/main" id="{2D2A0C91-D676-489C-86AB-3942ABE2A1A1}"/>
                </a:ext>
              </a:extLst>
            </p:cNvPr>
            <p:cNvSpPr/>
            <p:nvPr/>
          </p:nvSpPr>
          <p:spPr>
            <a:xfrm>
              <a:off x="9321396"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25" y="165037"/>
                  </a:lnTo>
                  <a:lnTo>
                    <a:pt x="315125" y="162218"/>
                  </a:lnTo>
                  <a:lnTo>
                    <a:pt x="113334" y="162218"/>
                  </a:lnTo>
                  <a:lnTo>
                    <a:pt x="19602" y="0"/>
                  </a:lnTo>
                  <a:close/>
                </a:path>
                <a:path w="315595" h="352425">
                  <a:moveTo>
                    <a:pt x="315125" y="177052"/>
                  </a:moveTo>
                  <a:lnTo>
                    <a:pt x="116928" y="177052"/>
                  </a:lnTo>
                  <a:lnTo>
                    <a:pt x="212637" y="177402"/>
                  </a:lnTo>
                  <a:lnTo>
                    <a:pt x="315125" y="177344"/>
                  </a:lnTo>
                  <a:lnTo>
                    <a:pt x="315125" y="177052"/>
                  </a:lnTo>
                  <a:close/>
                </a:path>
                <a:path w="315595" h="352425">
                  <a:moveTo>
                    <a:pt x="315125" y="165037"/>
                  </a:moveTo>
                  <a:lnTo>
                    <a:pt x="110794" y="165037"/>
                  </a:lnTo>
                  <a:lnTo>
                    <a:pt x="114096" y="167895"/>
                  </a:lnTo>
                  <a:lnTo>
                    <a:pt x="114528" y="171641"/>
                  </a:lnTo>
                  <a:lnTo>
                    <a:pt x="111848" y="173889"/>
                  </a:lnTo>
                  <a:lnTo>
                    <a:pt x="109639" y="177179"/>
                  </a:lnTo>
                  <a:lnTo>
                    <a:pt x="116713" y="177179"/>
                  </a:lnTo>
                  <a:lnTo>
                    <a:pt x="116928" y="177052"/>
                  </a:lnTo>
                  <a:lnTo>
                    <a:pt x="315125" y="177052"/>
                  </a:lnTo>
                  <a:lnTo>
                    <a:pt x="315125"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object 53">
              <a:extLst>
                <a:ext uri="{FF2B5EF4-FFF2-40B4-BE49-F238E27FC236}">
                  <a16:creationId xmlns:a16="http://schemas.microsoft.com/office/drawing/2014/main" id="{D6B32817-E5E5-4940-BE78-CB71C5C2703D}"/>
                </a:ext>
              </a:extLst>
            </p:cNvPr>
            <p:cNvSpPr/>
            <p:nvPr/>
          </p:nvSpPr>
          <p:spPr>
            <a:xfrm>
              <a:off x="9321260" y="6534816"/>
              <a:ext cx="315595" cy="323215"/>
            </a:xfrm>
            <a:custGeom>
              <a:avLst/>
              <a:gdLst/>
              <a:ahLst/>
              <a:cxnLst/>
              <a:rect l="l" t="t" r="r" b="b"/>
              <a:pathLst>
                <a:path w="315595" h="323215">
                  <a:moveTo>
                    <a:pt x="12268" y="0"/>
                  </a:moveTo>
                  <a:lnTo>
                    <a:pt x="0" y="7353"/>
                  </a:lnTo>
                  <a:lnTo>
                    <a:pt x="100837" y="182181"/>
                  </a:lnTo>
                  <a:lnTo>
                    <a:pt x="19606" y="323183"/>
                  </a:lnTo>
                  <a:lnTo>
                    <a:pt x="36584" y="323183"/>
                  </a:lnTo>
                  <a:lnTo>
                    <a:pt x="85494" y="238407"/>
                  </a:lnTo>
                  <a:lnTo>
                    <a:pt x="111759" y="192290"/>
                  </a:lnTo>
                  <a:lnTo>
                    <a:pt x="117195"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95"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6" y="174991"/>
                  </a:moveTo>
                  <a:lnTo>
                    <a:pt x="117208" y="175374"/>
                  </a:lnTo>
                  <a:lnTo>
                    <a:pt x="315340" y="175374"/>
                  </a:lnTo>
                  <a:lnTo>
                    <a:pt x="315340" y="175056"/>
                  </a:lnTo>
                  <a:lnTo>
                    <a:pt x="213436"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object 54">
              <a:extLst>
                <a:ext uri="{FF2B5EF4-FFF2-40B4-BE49-F238E27FC236}">
                  <a16:creationId xmlns:a16="http://schemas.microsoft.com/office/drawing/2014/main" id="{6FEF3DE8-11B5-4D07-BB85-5E64BC7BBC80}"/>
                </a:ext>
              </a:extLst>
            </p:cNvPr>
            <p:cNvSpPr/>
            <p:nvPr/>
          </p:nvSpPr>
          <p:spPr>
            <a:xfrm>
              <a:off x="8451856"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object 55">
              <a:extLst>
                <a:ext uri="{FF2B5EF4-FFF2-40B4-BE49-F238E27FC236}">
                  <a16:creationId xmlns:a16="http://schemas.microsoft.com/office/drawing/2014/main" id="{CDD7C037-B612-42DE-AA83-D697E664677E}"/>
                </a:ext>
              </a:extLst>
            </p:cNvPr>
            <p:cNvSpPr/>
            <p:nvPr/>
          </p:nvSpPr>
          <p:spPr>
            <a:xfrm>
              <a:off x="8065533"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object 56">
              <a:extLst>
                <a:ext uri="{FF2B5EF4-FFF2-40B4-BE49-F238E27FC236}">
                  <a16:creationId xmlns:a16="http://schemas.microsoft.com/office/drawing/2014/main" id="{B7244168-ADBA-4898-BACE-3294C88E4914}"/>
                </a:ext>
              </a:extLst>
            </p:cNvPr>
            <p:cNvSpPr/>
            <p:nvPr/>
          </p:nvSpPr>
          <p:spPr>
            <a:xfrm>
              <a:off x="8935308" y="6534778"/>
              <a:ext cx="315595" cy="323215"/>
            </a:xfrm>
            <a:custGeom>
              <a:avLst/>
              <a:gdLst/>
              <a:ahLst/>
              <a:cxnLst/>
              <a:rect l="l" t="t" r="r" b="b"/>
              <a:pathLst>
                <a:path w="315595" h="323215">
                  <a:moveTo>
                    <a:pt x="218217" y="189356"/>
                  </a:moveTo>
                  <a:lnTo>
                    <a:pt x="198247" y="189356"/>
                  </a:lnTo>
                  <a:lnTo>
                    <a:pt x="203111" y="192189"/>
                  </a:lnTo>
                  <a:lnTo>
                    <a:pt x="220646" y="223201"/>
                  </a:lnTo>
                  <a:lnTo>
                    <a:pt x="234086" y="246567"/>
                  </a:lnTo>
                  <a:lnTo>
                    <a:pt x="278463" y="323221"/>
                  </a:lnTo>
                  <a:lnTo>
                    <a:pt x="295439" y="323221"/>
                  </a:lnTo>
                  <a:lnTo>
                    <a:pt x="218217" y="189356"/>
                  </a:lnTo>
                  <a:close/>
                </a:path>
                <a:path w="315595" h="323215">
                  <a:moveTo>
                    <a:pt x="101455" y="175026"/>
                  </a:moveTo>
                  <a:lnTo>
                    <a:pt x="15608" y="175082"/>
                  </a:lnTo>
                  <a:lnTo>
                    <a:pt x="0" y="175082"/>
                  </a:lnTo>
                  <a:lnTo>
                    <a:pt x="0" y="189610"/>
                  </a:lnTo>
                  <a:lnTo>
                    <a:pt x="102998" y="189647"/>
                  </a:lnTo>
                  <a:lnTo>
                    <a:pt x="218217" y="189356"/>
                  </a:lnTo>
                  <a:lnTo>
                    <a:pt x="216927" y="187121"/>
                  </a:lnTo>
                  <a:lnTo>
                    <a:pt x="207035" y="187121"/>
                  </a:lnTo>
                  <a:lnTo>
                    <a:pt x="203466" y="186969"/>
                  </a:lnTo>
                  <a:lnTo>
                    <a:pt x="200583" y="183705"/>
                  </a:lnTo>
                  <a:lnTo>
                    <a:pt x="200583" y="179958"/>
                  </a:lnTo>
                  <a:lnTo>
                    <a:pt x="203504" y="178079"/>
                  </a:lnTo>
                  <a:lnTo>
                    <a:pt x="205819" y="175412"/>
                  </a:lnTo>
                  <a:lnTo>
                    <a:pt x="197650" y="175412"/>
                  </a:lnTo>
                  <a:lnTo>
                    <a:pt x="101455" y="175026"/>
                  </a:lnTo>
                  <a:close/>
                </a:path>
                <a:path w="315595" h="323215">
                  <a:moveTo>
                    <a:pt x="218195" y="175196"/>
                  </a:moveTo>
                  <a:lnTo>
                    <a:pt x="206006" y="175196"/>
                  </a:lnTo>
                  <a:lnTo>
                    <a:pt x="208178" y="178434"/>
                  </a:lnTo>
                  <a:lnTo>
                    <a:pt x="210870" y="180720"/>
                  </a:lnTo>
                  <a:lnTo>
                    <a:pt x="210324" y="184403"/>
                  </a:lnTo>
                  <a:lnTo>
                    <a:pt x="207035" y="187121"/>
                  </a:lnTo>
                  <a:lnTo>
                    <a:pt x="216927" y="187121"/>
                  </a:lnTo>
                  <a:lnTo>
                    <a:pt x="214122" y="182257"/>
                  </a:lnTo>
                  <a:lnTo>
                    <a:pt x="218195" y="175196"/>
                  </a:lnTo>
                  <a:close/>
                </a:path>
                <a:path w="315595" h="323215">
                  <a:moveTo>
                    <a:pt x="302564" y="0"/>
                  </a:moveTo>
                  <a:lnTo>
                    <a:pt x="299605" y="4952"/>
                  </a:lnTo>
                  <a:lnTo>
                    <a:pt x="297129" y="8940"/>
                  </a:lnTo>
                  <a:lnTo>
                    <a:pt x="229885" y="125447"/>
                  </a:lnTo>
                  <a:lnTo>
                    <a:pt x="208470" y="163042"/>
                  </a:lnTo>
                  <a:lnTo>
                    <a:pt x="203390" y="172034"/>
                  </a:lnTo>
                  <a:lnTo>
                    <a:pt x="197650" y="175412"/>
                  </a:lnTo>
                  <a:lnTo>
                    <a:pt x="205819" y="175412"/>
                  </a:lnTo>
                  <a:lnTo>
                    <a:pt x="206006" y="175196"/>
                  </a:lnTo>
                  <a:lnTo>
                    <a:pt x="218195"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object 57">
              <a:extLst>
                <a:ext uri="{FF2B5EF4-FFF2-40B4-BE49-F238E27FC236}">
                  <a16:creationId xmlns:a16="http://schemas.microsoft.com/office/drawing/2014/main" id="{A6BF3BDC-DDBB-48FD-8B2F-AAF81EEC6ACC}"/>
                </a:ext>
              </a:extLst>
            </p:cNvPr>
            <p:cNvSpPr/>
            <p:nvPr/>
          </p:nvSpPr>
          <p:spPr>
            <a:xfrm>
              <a:off x="7582665" y="6534786"/>
              <a:ext cx="315595" cy="323215"/>
            </a:xfrm>
            <a:custGeom>
              <a:avLst/>
              <a:gdLst/>
              <a:ahLst/>
              <a:cxnLst/>
              <a:rect l="l" t="t" r="r" b="b"/>
              <a:pathLst>
                <a:path w="315595" h="323215">
                  <a:moveTo>
                    <a:pt x="12191"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76" y="175399"/>
                  </a:lnTo>
                  <a:lnTo>
                    <a:pt x="111671" y="172389"/>
                  </a:lnTo>
                  <a:lnTo>
                    <a:pt x="84936" y="125404"/>
                  </a:lnTo>
                  <a:lnTo>
                    <a:pt x="17145" y="8013"/>
                  </a:lnTo>
                  <a:lnTo>
                    <a:pt x="14643" y="4064"/>
                  </a:lnTo>
                  <a:lnTo>
                    <a:pt x="12191"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76"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object 58">
              <a:extLst>
                <a:ext uri="{FF2B5EF4-FFF2-40B4-BE49-F238E27FC236}">
                  <a16:creationId xmlns:a16="http://schemas.microsoft.com/office/drawing/2014/main" id="{1065B5FE-6EEB-4331-9A73-A334544CBCB2}"/>
                </a:ext>
              </a:extLst>
            </p:cNvPr>
            <p:cNvSpPr/>
            <p:nvPr/>
          </p:nvSpPr>
          <p:spPr>
            <a:xfrm>
              <a:off x="7196350"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object 59">
              <a:extLst>
                <a:ext uri="{FF2B5EF4-FFF2-40B4-BE49-F238E27FC236}">
                  <a16:creationId xmlns:a16="http://schemas.microsoft.com/office/drawing/2014/main" id="{470923D4-79EF-482D-AB4C-4B7F0BC16488}"/>
                </a:ext>
              </a:extLst>
            </p:cNvPr>
            <p:cNvSpPr/>
            <p:nvPr/>
          </p:nvSpPr>
          <p:spPr>
            <a:xfrm>
              <a:off x="6326373" y="6535015"/>
              <a:ext cx="316230" cy="323215"/>
            </a:xfrm>
            <a:custGeom>
              <a:avLst/>
              <a:gdLst/>
              <a:ahLst/>
              <a:cxnLst/>
              <a:rect l="l" t="t" r="r" b="b"/>
              <a:pathLst>
                <a:path w="316229" h="323215">
                  <a:moveTo>
                    <a:pt x="115030" y="174788"/>
                  </a:moveTo>
                  <a:lnTo>
                    <a:pt x="15328" y="174853"/>
                  </a:lnTo>
                  <a:lnTo>
                    <a:pt x="0" y="174853"/>
                  </a:lnTo>
                  <a:lnTo>
                    <a:pt x="0" y="189598"/>
                  </a:lnTo>
                  <a:lnTo>
                    <a:pt x="194284" y="189598"/>
                  </a:lnTo>
                  <a:lnTo>
                    <a:pt x="198577" y="190284"/>
                  </a:lnTo>
                  <a:lnTo>
                    <a:pt x="201968" y="191922"/>
                  </a:lnTo>
                  <a:lnTo>
                    <a:pt x="204838" y="194983"/>
                  </a:lnTo>
                  <a:lnTo>
                    <a:pt x="278835" y="322983"/>
                  </a:lnTo>
                  <a:lnTo>
                    <a:pt x="296262" y="322983"/>
                  </a:lnTo>
                  <a:lnTo>
                    <a:pt x="217694" y="186778"/>
                  </a:lnTo>
                  <a:lnTo>
                    <a:pt x="206006" y="186778"/>
                  </a:lnTo>
                  <a:lnTo>
                    <a:pt x="205816" y="186677"/>
                  </a:lnTo>
                  <a:lnTo>
                    <a:pt x="205651" y="186651"/>
                  </a:lnTo>
                  <a:lnTo>
                    <a:pt x="203898" y="186194"/>
                  </a:lnTo>
                  <a:lnTo>
                    <a:pt x="201444" y="183387"/>
                  </a:lnTo>
                  <a:lnTo>
                    <a:pt x="201396" y="179908"/>
                  </a:lnTo>
                  <a:lnTo>
                    <a:pt x="203822" y="178142"/>
                  </a:lnTo>
                  <a:lnTo>
                    <a:pt x="206146" y="175640"/>
                  </a:lnTo>
                  <a:lnTo>
                    <a:pt x="218625" y="175640"/>
                  </a:lnTo>
                  <a:lnTo>
                    <a:pt x="218932" y="175107"/>
                  </a:lnTo>
                  <a:lnTo>
                    <a:pt x="190855" y="175107"/>
                  </a:lnTo>
                  <a:lnTo>
                    <a:pt x="115030" y="174788"/>
                  </a:lnTo>
                  <a:close/>
                </a:path>
                <a:path w="316229" h="323215">
                  <a:moveTo>
                    <a:pt x="218625" y="175640"/>
                  </a:moveTo>
                  <a:lnTo>
                    <a:pt x="206146" y="175640"/>
                  </a:lnTo>
                  <a:lnTo>
                    <a:pt x="208483" y="178142"/>
                  </a:lnTo>
                  <a:lnTo>
                    <a:pt x="210921" y="179908"/>
                  </a:lnTo>
                  <a:lnTo>
                    <a:pt x="210896" y="183387"/>
                  </a:lnTo>
                  <a:lnTo>
                    <a:pt x="208318" y="186283"/>
                  </a:lnTo>
                  <a:lnTo>
                    <a:pt x="206413" y="186689"/>
                  </a:lnTo>
                  <a:lnTo>
                    <a:pt x="206260" y="186778"/>
                  </a:lnTo>
                  <a:lnTo>
                    <a:pt x="217694" y="186778"/>
                  </a:lnTo>
                  <a:lnTo>
                    <a:pt x="214947" y="182016"/>
                  </a:lnTo>
                  <a:lnTo>
                    <a:pt x="218625" y="175640"/>
                  </a:lnTo>
                  <a:close/>
                </a:path>
                <a:path w="316229" h="323215">
                  <a:moveTo>
                    <a:pt x="302882" y="0"/>
                  </a:moveTo>
                  <a:lnTo>
                    <a:pt x="300405" y="4089"/>
                  </a:lnTo>
                  <a:lnTo>
                    <a:pt x="297891" y="8039"/>
                  </a:lnTo>
                  <a:lnTo>
                    <a:pt x="230103" y="125429"/>
                  </a:lnTo>
                  <a:lnTo>
                    <a:pt x="208457" y="163309"/>
                  </a:lnTo>
                  <a:lnTo>
                    <a:pt x="204901" y="169583"/>
                  </a:lnTo>
                  <a:lnTo>
                    <a:pt x="201040" y="173100"/>
                  </a:lnTo>
                  <a:lnTo>
                    <a:pt x="193128" y="174904"/>
                  </a:lnTo>
                  <a:lnTo>
                    <a:pt x="190855" y="175107"/>
                  </a:lnTo>
                  <a:lnTo>
                    <a:pt x="218932" y="175107"/>
                  </a:lnTo>
                  <a:lnTo>
                    <a:pt x="315798" y="7188"/>
                  </a:lnTo>
                  <a:lnTo>
                    <a:pt x="303439" y="165"/>
                  </a:lnTo>
                  <a:lnTo>
                    <a:pt x="303174" y="165"/>
                  </a:lnTo>
                  <a:lnTo>
                    <a:pt x="302882" y="0"/>
                  </a:lnTo>
                  <a:close/>
                </a:path>
                <a:path w="316229" h="323215">
                  <a:moveTo>
                    <a:pt x="303237" y="50"/>
                  </a:moveTo>
                  <a:lnTo>
                    <a:pt x="303439" y="165"/>
                  </a:lnTo>
                  <a:lnTo>
                    <a:pt x="303237"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object 60">
              <a:extLst>
                <a:ext uri="{FF2B5EF4-FFF2-40B4-BE49-F238E27FC236}">
                  <a16:creationId xmlns:a16="http://schemas.microsoft.com/office/drawing/2014/main" id="{149B9635-56DB-474C-BBDA-181A77312CCB}"/>
                </a:ext>
              </a:extLst>
            </p:cNvPr>
            <p:cNvSpPr/>
            <p:nvPr/>
          </p:nvSpPr>
          <p:spPr>
            <a:xfrm>
              <a:off x="7582637"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705" y="0"/>
                  </a:lnTo>
                  <a:lnTo>
                    <a:pt x="100723" y="169989"/>
                  </a:lnTo>
                  <a:lnTo>
                    <a:pt x="0" y="344690"/>
                  </a:lnTo>
                  <a:lnTo>
                    <a:pt x="12204" y="352158"/>
                  </a:lnTo>
                  <a:lnTo>
                    <a:pt x="14732" y="348018"/>
                  </a:lnTo>
                  <a:lnTo>
                    <a:pt x="17259" y="344068"/>
                  </a:lnTo>
                  <a:lnTo>
                    <a:pt x="62992" y="265074"/>
                  </a:lnTo>
                  <a:lnTo>
                    <a:pt x="84569" y="227545"/>
                  </a:lnTo>
                  <a:lnTo>
                    <a:pt x="105956" y="189915"/>
                  </a:lnTo>
                  <a:lnTo>
                    <a:pt x="110185" y="183857"/>
                  </a:lnTo>
                  <a:lnTo>
                    <a:pt x="115036" y="179870"/>
                  </a:lnTo>
                  <a:lnTo>
                    <a:pt x="120916" y="177698"/>
                  </a:lnTo>
                  <a:lnTo>
                    <a:pt x="127025" y="177190"/>
                  </a:lnTo>
                  <a:lnTo>
                    <a:pt x="128231" y="177088"/>
                  </a:lnTo>
                  <a:lnTo>
                    <a:pt x="213436" y="177431"/>
                  </a:lnTo>
                  <a:lnTo>
                    <a:pt x="315125" y="177355"/>
                  </a:lnTo>
                  <a:lnTo>
                    <a:pt x="315125" y="177088"/>
                  </a:lnTo>
                  <a:lnTo>
                    <a:pt x="315125" y="165100"/>
                  </a:lnTo>
                  <a:lnTo>
                    <a:pt x="315125" y="162179"/>
                  </a:lnTo>
                  <a:close/>
                </a:path>
                <a:path w="363854" h="603250">
                  <a:moveTo>
                    <a:pt x="363562" y="246164"/>
                  </a:moveTo>
                  <a:lnTo>
                    <a:pt x="351205" y="238912"/>
                  </a:lnTo>
                  <a:lnTo>
                    <a:pt x="348589" y="243205"/>
                  </a:lnTo>
                  <a:lnTo>
                    <a:pt x="346062" y="247167"/>
                  </a:lnTo>
                  <a:lnTo>
                    <a:pt x="301332" y="324269"/>
                  </a:lnTo>
                  <a:lnTo>
                    <a:pt x="280314" y="360883"/>
                  </a:lnTo>
                  <a:lnTo>
                    <a:pt x="259638" y="397687"/>
                  </a:lnTo>
                  <a:lnTo>
                    <a:pt x="259397" y="398043"/>
                  </a:lnTo>
                  <a:lnTo>
                    <a:pt x="259397" y="419188"/>
                  </a:lnTo>
                  <a:lnTo>
                    <a:pt x="258864" y="422833"/>
                  </a:lnTo>
                  <a:lnTo>
                    <a:pt x="255676" y="425589"/>
                  </a:lnTo>
                  <a:lnTo>
                    <a:pt x="253873" y="425488"/>
                  </a:lnTo>
                  <a:lnTo>
                    <a:pt x="252145" y="425424"/>
                  </a:lnTo>
                  <a:lnTo>
                    <a:pt x="249339" y="422236"/>
                  </a:lnTo>
                  <a:lnTo>
                    <a:pt x="249275" y="418528"/>
                  </a:lnTo>
                  <a:lnTo>
                    <a:pt x="252133" y="416648"/>
                  </a:lnTo>
                  <a:lnTo>
                    <a:pt x="254444" y="413956"/>
                  </a:lnTo>
                  <a:lnTo>
                    <a:pt x="254596" y="413778"/>
                  </a:lnTo>
                  <a:lnTo>
                    <a:pt x="256743" y="416966"/>
                  </a:lnTo>
                  <a:lnTo>
                    <a:pt x="259397" y="419188"/>
                  </a:lnTo>
                  <a:lnTo>
                    <a:pt x="259397" y="398043"/>
                  </a:lnTo>
                  <a:lnTo>
                    <a:pt x="254101" y="405638"/>
                  </a:lnTo>
                  <a:lnTo>
                    <a:pt x="247738" y="410679"/>
                  </a:lnTo>
                  <a:lnTo>
                    <a:pt x="240093" y="413308"/>
                  </a:lnTo>
                  <a:lnTo>
                    <a:pt x="230695" y="413956"/>
                  </a:lnTo>
                  <a:lnTo>
                    <a:pt x="159715" y="413473"/>
                  </a:lnTo>
                  <a:lnTo>
                    <a:pt x="50609" y="414007"/>
                  </a:lnTo>
                  <a:lnTo>
                    <a:pt x="49403" y="414947"/>
                  </a:lnTo>
                  <a:lnTo>
                    <a:pt x="48196" y="415480"/>
                  </a:lnTo>
                  <a:lnTo>
                    <a:pt x="48196" y="428078"/>
                  </a:lnTo>
                  <a:lnTo>
                    <a:pt x="149720" y="428155"/>
                  </a:lnTo>
                  <a:lnTo>
                    <a:pt x="236829" y="427837"/>
                  </a:lnTo>
                  <a:lnTo>
                    <a:pt x="243014" y="428396"/>
                  </a:lnTo>
                  <a:lnTo>
                    <a:pt x="248856" y="430682"/>
                  </a:lnTo>
                  <a:lnTo>
                    <a:pt x="253580" y="434771"/>
                  </a:lnTo>
                  <a:lnTo>
                    <a:pt x="257695" y="440766"/>
                  </a:lnTo>
                  <a:lnTo>
                    <a:pt x="278041" y="476554"/>
                  </a:lnTo>
                  <a:lnTo>
                    <a:pt x="343522" y="589991"/>
                  </a:lnTo>
                  <a:lnTo>
                    <a:pt x="347345" y="596455"/>
                  </a:lnTo>
                  <a:lnTo>
                    <a:pt x="351243" y="603110"/>
                  </a:lnTo>
                  <a:lnTo>
                    <a:pt x="363347" y="594918"/>
                  </a:lnTo>
                  <a:lnTo>
                    <a:pt x="266928" y="427723"/>
                  </a:lnTo>
                  <a:lnTo>
                    <a:pt x="265696" y="425589"/>
                  </a:lnTo>
                  <a:lnTo>
                    <a:pt x="262877" y="420700"/>
                  </a:lnTo>
                  <a:lnTo>
                    <a:pt x="266865" y="413778"/>
                  </a:lnTo>
                  <a:lnTo>
                    <a:pt x="363562"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object 61">
              <a:extLst>
                <a:ext uri="{FF2B5EF4-FFF2-40B4-BE49-F238E27FC236}">
                  <a16:creationId xmlns:a16="http://schemas.microsoft.com/office/drawing/2014/main" id="{B09387F3-A24F-4A0D-87BC-F395E1288A6D}"/>
                </a:ext>
              </a:extLst>
            </p:cNvPr>
            <p:cNvSpPr/>
            <p:nvPr/>
          </p:nvSpPr>
          <p:spPr>
            <a:xfrm>
              <a:off x="8017279"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52" y="183591"/>
                  </a:lnTo>
                  <a:lnTo>
                    <a:pt x="111823" y="185800"/>
                  </a:lnTo>
                  <a:lnTo>
                    <a:pt x="109728" y="188937"/>
                  </a:lnTo>
                  <a:lnTo>
                    <a:pt x="312739" y="188937"/>
                  </a:lnTo>
                  <a:lnTo>
                    <a:pt x="312915" y="188899"/>
                  </a:lnTo>
                  <a:lnTo>
                    <a:pt x="315747" y="188569"/>
                  </a:lnTo>
                  <a:lnTo>
                    <a:pt x="315094" y="177114"/>
                  </a:lnTo>
                  <a:close/>
                </a:path>
                <a:path w="316229" h="364490">
                  <a:moveTo>
                    <a:pt x="212110" y="174936"/>
                  </a:moveTo>
                  <a:lnTo>
                    <a:pt x="117259" y="175272"/>
                  </a:lnTo>
                  <a:lnTo>
                    <a:pt x="314989" y="175272"/>
                  </a:lnTo>
                  <a:lnTo>
                    <a:pt x="314972"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object 62">
              <a:extLst>
                <a:ext uri="{FF2B5EF4-FFF2-40B4-BE49-F238E27FC236}">
                  <a16:creationId xmlns:a16="http://schemas.microsoft.com/office/drawing/2014/main" id="{5FE6D6F6-3DD0-4228-BA56-D40E5F980590}"/>
                </a:ext>
              </a:extLst>
            </p:cNvPr>
            <p:cNvSpPr/>
            <p:nvPr/>
          </p:nvSpPr>
          <p:spPr>
            <a:xfrm>
              <a:off x="8500349"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398" y="174515"/>
                  </a:moveTo>
                  <a:lnTo>
                    <a:pt x="17221" y="174574"/>
                  </a:lnTo>
                  <a:lnTo>
                    <a:pt x="0" y="174574"/>
                  </a:lnTo>
                  <a:lnTo>
                    <a:pt x="0" y="189039"/>
                  </a:lnTo>
                  <a:lnTo>
                    <a:pt x="101827"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398"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86" y="124734"/>
                  </a:lnTo>
                  <a:lnTo>
                    <a:pt x="208762" y="162636"/>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object 63">
              <a:extLst>
                <a:ext uri="{FF2B5EF4-FFF2-40B4-BE49-F238E27FC236}">
                  <a16:creationId xmlns:a16="http://schemas.microsoft.com/office/drawing/2014/main" id="{38204426-FDBA-4CD2-B332-096AFE770CB5}"/>
                </a:ext>
              </a:extLst>
            </p:cNvPr>
            <p:cNvSpPr/>
            <p:nvPr/>
          </p:nvSpPr>
          <p:spPr>
            <a:xfrm>
              <a:off x="9369876"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803"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object 64">
              <a:extLst>
                <a:ext uri="{FF2B5EF4-FFF2-40B4-BE49-F238E27FC236}">
                  <a16:creationId xmlns:a16="http://schemas.microsoft.com/office/drawing/2014/main" id="{EB9FCAEF-D9D0-4657-9B23-1AE12A1BB69C}"/>
                </a:ext>
              </a:extLst>
            </p:cNvPr>
            <p:cNvSpPr/>
            <p:nvPr/>
          </p:nvSpPr>
          <p:spPr>
            <a:xfrm>
              <a:off x="6760999" y="6284505"/>
              <a:ext cx="316230" cy="364490"/>
            </a:xfrm>
            <a:custGeom>
              <a:avLst/>
              <a:gdLst/>
              <a:ahLst/>
              <a:cxnLst/>
              <a:rect l="l" t="t" r="r" b="b"/>
              <a:pathLst>
                <a:path w="316229" h="364490">
                  <a:moveTo>
                    <a:pt x="219200" y="188810"/>
                  </a:moveTo>
                  <a:lnTo>
                    <a:pt x="187871" y="188810"/>
                  </a:lnTo>
                  <a:lnTo>
                    <a:pt x="195277" y="189477"/>
                  </a:lnTo>
                  <a:lnTo>
                    <a:pt x="201110" y="191769"/>
                  </a:lnTo>
                  <a:lnTo>
                    <a:pt x="205848" y="195843"/>
                  </a:lnTo>
                  <a:lnTo>
                    <a:pt x="209969" y="201853"/>
                  </a:lnTo>
                  <a:lnTo>
                    <a:pt x="230480" y="237937"/>
                  </a:lnTo>
                  <a:lnTo>
                    <a:pt x="296240" y="351904"/>
                  </a:lnTo>
                  <a:lnTo>
                    <a:pt x="299885" y="357936"/>
                  </a:lnTo>
                  <a:lnTo>
                    <a:pt x="303568" y="364159"/>
                  </a:lnTo>
                  <a:lnTo>
                    <a:pt x="315620" y="356006"/>
                  </a:lnTo>
                  <a:lnTo>
                    <a:pt x="219200" y="188810"/>
                  </a:lnTo>
                  <a:close/>
                </a:path>
                <a:path w="316229" h="364490">
                  <a:moveTo>
                    <a:pt x="18465" y="189166"/>
                  </a:moveTo>
                  <a:lnTo>
                    <a:pt x="8635" y="189166"/>
                  </a:lnTo>
                  <a:lnTo>
                    <a:pt x="18465" y="190093"/>
                  </a:lnTo>
                  <a:lnTo>
                    <a:pt x="18465" y="189166"/>
                  </a:lnTo>
                  <a:close/>
                </a:path>
                <a:path w="316229" h="364490">
                  <a:moveTo>
                    <a:pt x="0" y="174624"/>
                  </a:moveTo>
                  <a:lnTo>
                    <a:pt x="0" y="188353"/>
                  </a:lnTo>
                  <a:lnTo>
                    <a:pt x="457" y="188391"/>
                  </a:lnTo>
                  <a:lnTo>
                    <a:pt x="457" y="189166"/>
                  </a:lnTo>
                  <a:lnTo>
                    <a:pt x="103168" y="189231"/>
                  </a:lnTo>
                  <a:lnTo>
                    <a:pt x="219200" y="188810"/>
                  </a:lnTo>
                  <a:lnTo>
                    <a:pt x="218080" y="186867"/>
                  </a:lnTo>
                  <a:lnTo>
                    <a:pt x="208000" y="186867"/>
                  </a:lnTo>
                  <a:lnTo>
                    <a:pt x="204317" y="186334"/>
                  </a:lnTo>
                  <a:lnTo>
                    <a:pt x="202857" y="183273"/>
                  </a:lnTo>
                  <a:lnTo>
                    <a:pt x="201231" y="181432"/>
                  </a:lnTo>
                  <a:lnTo>
                    <a:pt x="203098" y="179806"/>
                  </a:lnTo>
                  <a:lnTo>
                    <a:pt x="204939" y="176936"/>
                  </a:lnTo>
                  <a:lnTo>
                    <a:pt x="208686" y="176872"/>
                  </a:lnTo>
                  <a:lnTo>
                    <a:pt x="217985" y="176872"/>
                  </a:lnTo>
                  <a:lnTo>
                    <a:pt x="219040" y="175044"/>
                  </a:lnTo>
                  <a:lnTo>
                    <a:pt x="6222" y="175044"/>
                  </a:lnTo>
                  <a:lnTo>
                    <a:pt x="0" y="174624"/>
                  </a:lnTo>
                  <a:close/>
                </a:path>
                <a:path w="316229" h="364490">
                  <a:moveTo>
                    <a:pt x="217985" y="176872"/>
                  </a:moveTo>
                  <a:lnTo>
                    <a:pt x="208686" y="176872"/>
                  </a:lnTo>
                  <a:lnTo>
                    <a:pt x="210565" y="179743"/>
                  </a:lnTo>
                  <a:lnTo>
                    <a:pt x="213474" y="182219"/>
                  </a:lnTo>
                  <a:lnTo>
                    <a:pt x="210248" y="184302"/>
                  </a:lnTo>
                  <a:lnTo>
                    <a:pt x="208000" y="186867"/>
                  </a:lnTo>
                  <a:lnTo>
                    <a:pt x="218080" y="186867"/>
                  </a:lnTo>
                  <a:lnTo>
                    <a:pt x="215150" y="181787"/>
                  </a:lnTo>
                  <a:lnTo>
                    <a:pt x="217985" y="176872"/>
                  </a:lnTo>
                  <a:close/>
                </a:path>
                <a:path w="316229" h="364490">
                  <a:moveTo>
                    <a:pt x="128298" y="174550"/>
                  </a:moveTo>
                  <a:lnTo>
                    <a:pt x="6222" y="175044"/>
                  </a:lnTo>
                  <a:lnTo>
                    <a:pt x="219040" y="175044"/>
                  </a:lnTo>
                  <a:lnTo>
                    <a:pt x="184353" y="174993"/>
                  </a:lnTo>
                  <a:lnTo>
                    <a:pt x="156331" y="174614"/>
                  </a:lnTo>
                  <a:lnTo>
                    <a:pt x="128298" y="174550"/>
                  </a:lnTo>
                  <a:close/>
                </a:path>
                <a:path w="316229" h="364490">
                  <a:moveTo>
                    <a:pt x="303466" y="0"/>
                  </a:moveTo>
                  <a:lnTo>
                    <a:pt x="300837" y="4305"/>
                  </a:lnTo>
                  <a:lnTo>
                    <a:pt x="298322" y="8267"/>
                  </a:lnTo>
                  <a:lnTo>
                    <a:pt x="253272" y="85994"/>
                  </a:lnTo>
                  <a:lnTo>
                    <a:pt x="232058" y="122906"/>
                  </a:lnTo>
                  <a:lnTo>
                    <a:pt x="211124" y="159981"/>
                  </a:lnTo>
                  <a:lnTo>
                    <a:pt x="206005" y="167279"/>
                  </a:lnTo>
                  <a:lnTo>
                    <a:pt x="200110" y="171959"/>
                  </a:lnTo>
                  <a:lnTo>
                    <a:pt x="193029" y="174403"/>
                  </a:lnTo>
                  <a:lnTo>
                    <a:pt x="184353" y="174993"/>
                  </a:lnTo>
                  <a:lnTo>
                    <a:pt x="219069" y="174993"/>
                  </a:lnTo>
                  <a:lnTo>
                    <a:pt x="315823" y="7251"/>
                  </a:lnTo>
                  <a:lnTo>
                    <a:pt x="30346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object 65">
              <a:extLst>
                <a:ext uri="{FF2B5EF4-FFF2-40B4-BE49-F238E27FC236}">
                  <a16:creationId xmlns:a16="http://schemas.microsoft.com/office/drawing/2014/main" id="{F92FDA5C-E50E-47D3-9CB2-8649EE686500}"/>
                </a:ext>
              </a:extLst>
            </p:cNvPr>
            <p:cNvSpPr/>
            <p:nvPr/>
          </p:nvSpPr>
          <p:spPr>
            <a:xfrm>
              <a:off x="7147995"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object 66">
              <a:extLst>
                <a:ext uri="{FF2B5EF4-FFF2-40B4-BE49-F238E27FC236}">
                  <a16:creationId xmlns:a16="http://schemas.microsoft.com/office/drawing/2014/main" id="{ABB6B689-F52F-4562-A710-ABD556142747}"/>
                </a:ext>
              </a:extLst>
            </p:cNvPr>
            <p:cNvSpPr/>
            <p:nvPr/>
          </p:nvSpPr>
          <p:spPr>
            <a:xfrm>
              <a:off x="8886707"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28"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86"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object 67">
              <a:extLst>
                <a:ext uri="{FF2B5EF4-FFF2-40B4-BE49-F238E27FC236}">
                  <a16:creationId xmlns:a16="http://schemas.microsoft.com/office/drawing/2014/main" id="{C15AC1FD-94E6-4C86-8272-0A30857D8D14}"/>
                </a:ext>
              </a:extLst>
            </p:cNvPr>
            <p:cNvSpPr/>
            <p:nvPr/>
          </p:nvSpPr>
          <p:spPr>
            <a:xfrm>
              <a:off x="2857500" y="6045593"/>
              <a:ext cx="14604" cy="24765"/>
            </a:xfrm>
            <a:custGeom>
              <a:avLst/>
              <a:gdLst/>
              <a:ahLst/>
              <a:cxnLst/>
              <a:rect l="l" t="t" r="r" b="b"/>
              <a:pathLst>
                <a:path w="14605" h="24764">
                  <a:moveTo>
                    <a:pt x="14251" y="0"/>
                  </a:moveTo>
                  <a:lnTo>
                    <a:pt x="0" y="0"/>
                  </a:lnTo>
                  <a:lnTo>
                    <a:pt x="0" y="24726"/>
                  </a:lnTo>
                  <a:lnTo>
                    <a:pt x="6400" y="13660"/>
                  </a:lnTo>
                  <a:lnTo>
                    <a:pt x="1425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object 68">
              <a:extLst>
                <a:ext uri="{FF2B5EF4-FFF2-40B4-BE49-F238E27FC236}">
                  <a16:creationId xmlns:a16="http://schemas.microsoft.com/office/drawing/2014/main" id="{2A3E6703-F6BB-40EB-AE12-9FAF5F645A6D}"/>
                </a:ext>
              </a:extLst>
            </p:cNvPr>
            <p:cNvSpPr/>
            <p:nvPr/>
          </p:nvSpPr>
          <p:spPr>
            <a:xfrm>
              <a:off x="2857500" y="6360966"/>
              <a:ext cx="258445" cy="210820"/>
            </a:xfrm>
            <a:custGeom>
              <a:avLst/>
              <a:gdLst/>
              <a:ahLst/>
              <a:cxnLst/>
              <a:rect l="l" t="t" r="r" b="b"/>
              <a:pathLst>
                <a:path w="258444" h="210820">
                  <a:moveTo>
                    <a:pt x="0" y="0"/>
                  </a:moveTo>
                  <a:lnTo>
                    <a:pt x="0" y="29462"/>
                  </a:lnTo>
                  <a:lnTo>
                    <a:pt x="40020" y="98865"/>
                  </a:lnTo>
                  <a:lnTo>
                    <a:pt x="41557" y="102268"/>
                  </a:lnTo>
                  <a:lnTo>
                    <a:pt x="43055" y="105265"/>
                  </a:lnTo>
                  <a:lnTo>
                    <a:pt x="42255" y="107196"/>
                  </a:lnTo>
                  <a:lnTo>
                    <a:pt x="41861" y="108580"/>
                  </a:lnTo>
                  <a:lnTo>
                    <a:pt x="0" y="181190"/>
                  </a:lnTo>
                  <a:lnTo>
                    <a:pt x="0" y="210780"/>
                  </a:lnTo>
                  <a:lnTo>
                    <a:pt x="28983" y="160494"/>
                  </a:lnTo>
                  <a:lnTo>
                    <a:pt x="50840" y="122309"/>
                  </a:lnTo>
                  <a:lnTo>
                    <a:pt x="54841" y="115273"/>
                  </a:lnTo>
                  <a:lnTo>
                    <a:pt x="59349" y="112250"/>
                  </a:lnTo>
                  <a:lnTo>
                    <a:pt x="255480" y="112250"/>
                  </a:lnTo>
                  <a:lnTo>
                    <a:pt x="256491" y="111933"/>
                  </a:lnTo>
                  <a:lnTo>
                    <a:pt x="258384" y="111603"/>
                  </a:lnTo>
                  <a:lnTo>
                    <a:pt x="258384" y="110168"/>
                  </a:lnTo>
                  <a:lnTo>
                    <a:pt x="50167" y="110168"/>
                  </a:lnTo>
                  <a:lnTo>
                    <a:pt x="48262" y="107361"/>
                  </a:lnTo>
                  <a:lnTo>
                    <a:pt x="45379" y="104973"/>
                  </a:lnTo>
                  <a:lnTo>
                    <a:pt x="48643" y="102827"/>
                  </a:lnTo>
                  <a:lnTo>
                    <a:pt x="50878" y="100224"/>
                  </a:lnTo>
                  <a:lnTo>
                    <a:pt x="258384" y="100224"/>
                  </a:lnTo>
                  <a:lnTo>
                    <a:pt x="258384" y="98598"/>
                  </a:lnTo>
                  <a:lnTo>
                    <a:pt x="60518" y="98598"/>
                  </a:lnTo>
                  <a:lnTo>
                    <a:pt x="54688" y="95461"/>
                  </a:lnTo>
                  <a:lnTo>
                    <a:pt x="27782" y="48233"/>
                  </a:lnTo>
                  <a:lnTo>
                    <a:pt x="0" y="0"/>
                  </a:lnTo>
                  <a:close/>
                </a:path>
                <a:path w="258444" h="210820">
                  <a:moveTo>
                    <a:pt x="255480" y="112250"/>
                  </a:moveTo>
                  <a:lnTo>
                    <a:pt x="59349" y="112250"/>
                  </a:lnTo>
                  <a:lnTo>
                    <a:pt x="81748" y="112737"/>
                  </a:lnTo>
                  <a:lnTo>
                    <a:pt x="95944" y="112773"/>
                  </a:lnTo>
                  <a:lnTo>
                    <a:pt x="254307" y="112619"/>
                  </a:lnTo>
                  <a:lnTo>
                    <a:pt x="255480" y="112250"/>
                  </a:lnTo>
                  <a:close/>
                </a:path>
                <a:path w="258444" h="210820">
                  <a:moveTo>
                    <a:pt x="258384" y="100224"/>
                  </a:moveTo>
                  <a:lnTo>
                    <a:pt x="50878" y="100224"/>
                  </a:lnTo>
                  <a:lnTo>
                    <a:pt x="54561" y="100744"/>
                  </a:lnTo>
                  <a:lnTo>
                    <a:pt x="56009" y="103818"/>
                  </a:lnTo>
                  <a:lnTo>
                    <a:pt x="57647" y="105672"/>
                  </a:lnTo>
                  <a:lnTo>
                    <a:pt x="55793" y="107285"/>
                  </a:lnTo>
                  <a:lnTo>
                    <a:pt x="53926" y="110117"/>
                  </a:lnTo>
                  <a:lnTo>
                    <a:pt x="50167" y="110168"/>
                  </a:lnTo>
                  <a:lnTo>
                    <a:pt x="258384" y="110168"/>
                  </a:lnTo>
                  <a:lnTo>
                    <a:pt x="258384" y="100224"/>
                  </a:lnTo>
                  <a:close/>
                </a:path>
                <a:path w="258444" h="210820">
                  <a:moveTo>
                    <a:pt x="156009" y="98185"/>
                  </a:moveTo>
                  <a:lnTo>
                    <a:pt x="60518" y="98598"/>
                  </a:lnTo>
                  <a:lnTo>
                    <a:pt x="258384" y="98598"/>
                  </a:lnTo>
                  <a:lnTo>
                    <a:pt x="258384" y="98242"/>
                  </a:lnTo>
                  <a:lnTo>
                    <a:pt x="156009" y="9818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object 69">
              <a:extLst>
                <a:ext uri="{FF2B5EF4-FFF2-40B4-BE49-F238E27FC236}">
                  <a16:creationId xmlns:a16="http://schemas.microsoft.com/office/drawing/2014/main" id="{F46391F6-A17A-4771-923A-E72A6D82ED63}"/>
                </a:ext>
              </a:extLst>
            </p:cNvPr>
            <p:cNvSpPr/>
            <p:nvPr/>
          </p:nvSpPr>
          <p:spPr>
            <a:xfrm>
              <a:off x="6712838" y="6534667"/>
              <a:ext cx="316230" cy="323850"/>
            </a:xfrm>
            <a:custGeom>
              <a:avLst/>
              <a:gdLst/>
              <a:ahLst/>
              <a:cxnLst/>
              <a:rect l="l" t="t" r="r" b="b"/>
              <a:pathLst>
                <a:path w="316229" h="323850">
                  <a:moveTo>
                    <a:pt x="66636" y="241084"/>
                  </a:moveTo>
                  <a:lnTo>
                    <a:pt x="19433" y="323333"/>
                  </a:lnTo>
                  <a:lnTo>
                    <a:pt x="36824" y="323333"/>
                  </a:lnTo>
                  <a:lnTo>
                    <a:pt x="46710" y="306235"/>
                  </a:lnTo>
                  <a:lnTo>
                    <a:pt x="66636" y="272338"/>
                  </a:lnTo>
                  <a:lnTo>
                    <a:pt x="66636" y="271767"/>
                  </a:lnTo>
                  <a:lnTo>
                    <a:pt x="83700" y="242252"/>
                  </a:lnTo>
                  <a:lnTo>
                    <a:pt x="66636" y="242252"/>
                  </a:lnTo>
                  <a:lnTo>
                    <a:pt x="66636" y="241084"/>
                  </a:lnTo>
                  <a:close/>
                </a:path>
                <a:path w="316229" h="323850">
                  <a:moveTo>
                    <a:pt x="12242" y="0"/>
                  </a:moveTo>
                  <a:lnTo>
                    <a:pt x="215" y="7391"/>
                  </a:lnTo>
                  <a:lnTo>
                    <a:pt x="0" y="7531"/>
                  </a:lnTo>
                  <a:lnTo>
                    <a:pt x="8308" y="22201"/>
                  </a:lnTo>
                  <a:lnTo>
                    <a:pt x="12487" y="29535"/>
                  </a:lnTo>
                  <a:lnTo>
                    <a:pt x="16713" y="36842"/>
                  </a:lnTo>
                  <a:lnTo>
                    <a:pt x="44005" y="83273"/>
                  </a:lnTo>
                  <a:lnTo>
                    <a:pt x="101168" y="182359"/>
                  </a:lnTo>
                  <a:lnTo>
                    <a:pt x="66636" y="242252"/>
                  </a:lnTo>
                  <a:lnTo>
                    <a:pt x="83700" y="242252"/>
                  </a:lnTo>
                  <a:lnTo>
                    <a:pt x="114414" y="189128"/>
                  </a:lnTo>
                  <a:lnTo>
                    <a:pt x="316153" y="189128"/>
                  </a:lnTo>
                  <a:lnTo>
                    <a:pt x="316050" y="187248"/>
                  </a:lnTo>
                  <a:lnTo>
                    <a:pt x="111188" y="187248"/>
                  </a:lnTo>
                  <a:lnTo>
                    <a:pt x="107607" y="187032"/>
                  </a:lnTo>
                  <a:lnTo>
                    <a:pt x="104686" y="183781"/>
                  </a:lnTo>
                  <a:lnTo>
                    <a:pt x="104787" y="180035"/>
                  </a:lnTo>
                  <a:lnTo>
                    <a:pt x="107695" y="178168"/>
                  </a:lnTo>
                  <a:lnTo>
                    <a:pt x="110223" y="175336"/>
                  </a:lnTo>
                  <a:lnTo>
                    <a:pt x="117139" y="175336"/>
                  </a:lnTo>
                  <a:lnTo>
                    <a:pt x="112013" y="172275"/>
                  </a:lnTo>
                  <a:lnTo>
                    <a:pt x="107238" y="163791"/>
                  </a:lnTo>
                  <a:lnTo>
                    <a:pt x="90247" y="133878"/>
                  </a:lnTo>
                  <a:lnTo>
                    <a:pt x="73099" y="104055"/>
                  </a:lnTo>
                  <a:lnTo>
                    <a:pt x="13101" y="444"/>
                  </a:lnTo>
                  <a:lnTo>
                    <a:pt x="12496" y="444"/>
                  </a:lnTo>
                  <a:lnTo>
                    <a:pt x="12242" y="0"/>
                  </a:lnTo>
                  <a:close/>
                </a:path>
                <a:path w="316229" h="323850">
                  <a:moveTo>
                    <a:pt x="117139" y="175336"/>
                  </a:moveTo>
                  <a:lnTo>
                    <a:pt x="110223" y="175336"/>
                  </a:lnTo>
                  <a:lnTo>
                    <a:pt x="112356" y="178561"/>
                  </a:lnTo>
                  <a:lnTo>
                    <a:pt x="115023" y="180835"/>
                  </a:lnTo>
                  <a:lnTo>
                    <a:pt x="114465" y="184505"/>
                  </a:lnTo>
                  <a:lnTo>
                    <a:pt x="111188" y="187248"/>
                  </a:lnTo>
                  <a:lnTo>
                    <a:pt x="316050" y="187248"/>
                  </a:lnTo>
                  <a:lnTo>
                    <a:pt x="315409" y="175513"/>
                  </a:lnTo>
                  <a:lnTo>
                    <a:pt x="117436" y="175513"/>
                  </a:lnTo>
                  <a:lnTo>
                    <a:pt x="117139" y="175336"/>
                  </a:lnTo>
                  <a:close/>
                </a:path>
                <a:path w="316229" h="323850">
                  <a:moveTo>
                    <a:pt x="213148" y="175136"/>
                  </a:moveTo>
                  <a:lnTo>
                    <a:pt x="170221" y="175196"/>
                  </a:lnTo>
                  <a:lnTo>
                    <a:pt x="117436" y="175513"/>
                  </a:lnTo>
                  <a:lnTo>
                    <a:pt x="315409" y="175513"/>
                  </a:lnTo>
                  <a:lnTo>
                    <a:pt x="315391" y="175196"/>
                  </a:lnTo>
                  <a:lnTo>
                    <a:pt x="213148" y="175136"/>
                  </a:lnTo>
                  <a:close/>
                </a:path>
                <a:path w="316229" h="323850">
                  <a:moveTo>
                    <a:pt x="12954" y="190"/>
                  </a:moveTo>
                  <a:lnTo>
                    <a:pt x="12496" y="444"/>
                  </a:lnTo>
                  <a:lnTo>
                    <a:pt x="13101" y="444"/>
                  </a:lnTo>
                  <a:lnTo>
                    <a:pt x="12954" y="19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object 70">
              <a:extLst>
                <a:ext uri="{FF2B5EF4-FFF2-40B4-BE49-F238E27FC236}">
                  <a16:creationId xmlns:a16="http://schemas.microsoft.com/office/drawing/2014/main" id="{7B1BD75A-0946-43CF-AA3B-E0B9F221BE07}"/>
                </a:ext>
              </a:extLst>
            </p:cNvPr>
            <p:cNvSpPr/>
            <p:nvPr/>
          </p:nvSpPr>
          <p:spPr>
            <a:xfrm>
              <a:off x="6712582" y="6045593"/>
              <a:ext cx="316230" cy="352425"/>
            </a:xfrm>
            <a:custGeom>
              <a:avLst/>
              <a:gdLst/>
              <a:ahLst/>
              <a:cxnLst/>
              <a:rect l="l" t="t" r="r" b="b"/>
              <a:pathLst>
                <a:path w="316229" h="352425">
                  <a:moveTo>
                    <a:pt x="83932" y="110112"/>
                  </a:moveTo>
                  <a:lnTo>
                    <a:pt x="66890" y="110112"/>
                  </a:lnTo>
                  <a:lnTo>
                    <a:pt x="101422" y="169980"/>
                  </a:lnTo>
                  <a:lnTo>
                    <a:pt x="56210" y="248390"/>
                  </a:lnTo>
                  <a:lnTo>
                    <a:pt x="0" y="344504"/>
                  </a:lnTo>
                  <a:lnTo>
                    <a:pt x="12788" y="352212"/>
                  </a:lnTo>
                  <a:lnTo>
                    <a:pt x="12939" y="352111"/>
                  </a:lnTo>
                  <a:lnTo>
                    <a:pt x="15443" y="347996"/>
                  </a:lnTo>
                  <a:lnTo>
                    <a:pt x="17970" y="344046"/>
                  </a:lnTo>
                  <a:lnTo>
                    <a:pt x="20294" y="339982"/>
                  </a:lnTo>
                  <a:lnTo>
                    <a:pt x="63680" y="265051"/>
                  </a:lnTo>
                  <a:lnTo>
                    <a:pt x="85270" y="227524"/>
                  </a:lnTo>
                  <a:lnTo>
                    <a:pt x="106667" y="189881"/>
                  </a:lnTo>
                  <a:lnTo>
                    <a:pt x="110892" y="183821"/>
                  </a:lnTo>
                  <a:lnTo>
                    <a:pt x="115744" y="179846"/>
                  </a:lnTo>
                  <a:lnTo>
                    <a:pt x="121629" y="177688"/>
                  </a:lnTo>
                  <a:lnTo>
                    <a:pt x="128955" y="177079"/>
                  </a:lnTo>
                  <a:lnTo>
                    <a:pt x="316090" y="177079"/>
                  </a:lnTo>
                  <a:lnTo>
                    <a:pt x="316090" y="175035"/>
                  </a:lnTo>
                  <a:lnTo>
                    <a:pt x="112217" y="175035"/>
                  </a:lnTo>
                  <a:lnTo>
                    <a:pt x="108407" y="175009"/>
                  </a:lnTo>
                  <a:lnTo>
                    <a:pt x="106514" y="172050"/>
                  </a:lnTo>
                  <a:lnTo>
                    <a:pt x="104609" y="170374"/>
                  </a:lnTo>
                  <a:lnTo>
                    <a:pt x="106286" y="168494"/>
                  </a:lnTo>
                  <a:lnTo>
                    <a:pt x="107759" y="165395"/>
                  </a:lnTo>
                  <a:lnTo>
                    <a:pt x="111531" y="164811"/>
                  </a:lnTo>
                  <a:lnTo>
                    <a:pt x="316090" y="164811"/>
                  </a:lnTo>
                  <a:lnTo>
                    <a:pt x="316090" y="162157"/>
                  </a:lnTo>
                  <a:lnTo>
                    <a:pt x="114007" y="162157"/>
                  </a:lnTo>
                  <a:lnTo>
                    <a:pt x="83932" y="110112"/>
                  </a:lnTo>
                  <a:close/>
                </a:path>
                <a:path w="316229" h="352425">
                  <a:moveTo>
                    <a:pt x="12939" y="352111"/>
                  </a:moveTo>
                  <a:close/>
                </a:path>
                <a:path w="316229" h="352425">
                  <a:moveTo>
                    <a:pt x="316090" y="177079"/>
                  </a:moveTo>
                  <a:lnTo>
                    <a:pt x="128955" y="177079"/>
                  </a:lnTo>
                  <a:lnTo>
                    <a:pt x="214142" y="177422"/>
                  </a:lnTo>
                  <a:lnTo>
                    <a:pt x="316090" y="177346"/>
                  </a:lnTo>
                  <a:lnTo>
                    <a:pt x="316090" y="177079"/>
                  </a:lnTo>
                  <a:close/>
                </a:path>
                <a:path w="316229" h="352425">
                  <a:moveTo>
                    <a:pt x="316090" y="164811"/>
                  </a:moveTo>
                  <a:lnTo>
                    <a:pt x="111531" y="164811"/>
                  </a:lnTo>
                  <a:lnTo>
                    <a:pt x="113842" y="167415"/>
                  </a:lnTo>
                  <a:lnTo>
                    <a:pt x="117106" y="169485"/>
                  </a:lnTo>
                  <a:lnTo>
                    <a:pt x="114147" y="172076"/>
                  </a:lnTo>
                  <a:lnTo>
                    <a:pt x="112217" y="175035"/>
                  </a:lnTo>
                  <a:lnTo>
                    <a:pt x="316090" y="175035"/>
                  </a:lnTo>
                  <a:lnTo>
                    <a:pt x="316090" y="164811"/>
                  </a:lnTo>
                  <a:close/>
                </a:path>
                <a:path w="316229" h="352425">
                  <a:moveTo>
                    <a:pt x="20298" y="0"/>
                  </a:moveTo>
                  <a:lnTo>
                    <a:pt x="2849" y="0"/>
                  </a:lnTo>
                  <a:lnTo>
                    <a:pt x="66890" y="110798"/>
                  </a:lnTo>
                  <a:lnTo>
                    <a:pt x="66890" y="110112"/>
                  </a:lnTo>
                  <a:lnTo>
                    <a:pt x="83932" y="110112"/>
                  </a:lnTo>
                  <a:lnTo>
                    <a:pt x="66890" y="80623"/>
                  </a:lnTo>
                  <a:lnTo>
                    <a:pt x="66890" y="79556"/>
                  </a:lnTo>
                  <a:lnTo>
                    <a:pt x="53428" y="57331"/>
                  </a:lnTo>
                  <a:lnTo>
                    <a:pt x="2029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object 71">
              <a:extLst>
                <a:ext uri="{FF2B5EF4-FFF2-40B4-BE49-F238E27FC236}">
                  <a16:creationId xmlns:a16="http://schemas.microsoft.com/office/drawing/2014/main" id="{9B4F34E3-B9AD-4876-AC22-B186EFDDA1EE}"/>
                </a:ext>
              </a:extLst>
            </p:cNvPr>
            <p:cNvSpPr/>
            <p:nvPr/>
          </p:nvSpPr>
          <p:spPr>
            <a:xfrm>
              <a:off x="6152547"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object 72">
              <a:extLst>
                <a:ext uri="{FF2B5EF4-FFF2-40B4-BE49-F238E27FC236}">
                  <a16:creationId xmlns:a16="http://schemas.microsoft.com/office/drawing/2014/main" id="{1BDFB682-8D47-46F4-89D7-052B73929325}"/>
                </a:ext>
              </a:extLst>
            </p:cNvPr>
            <p:cNvSpPr/>
            <p:nvPr/>
          </p:nvSpPr>
          <p:spPr>
            <a:xfrm>
              <a:off x="5408687" y="6785347"/>
              <a:ext cx="54610" cy="73025"/>
            </a:xfrm>
            <a:custGeom>
              <a:avLst/>
              <a:gdLst/>
              <a:ahLst/>
              <a:cxnLst/>
              <a:rect l="l" t="t" r="r" b="b"/>
              <a:pathLst>
                <a:path w="54610"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object 73">
              <a:extLst>
                <a:ext uri="{FF2B5EF4-FFF2-40B4-BE49-F238E27FC236}">
                  <a16:creationId xmlns:a16="http://schemas.microsoft.com/office/drawing/2014/main" id="{9DB1DC44-2A01-41C1-B331-D09CE1E76220}"/>
                </a:ext>
              </a:extLst>
            </p:cNvPr>
            <p:cNvSpPr/>
            <p:nvPr/>
          </p:nvSpPr>
          <p:spPr>
            <a:xfrm>
              <a:off x="5283248" y="6785800"/>
              <a:ext cx="54610" cy="72390"/>
            </a:xfrm>
            <a:custGeom>
              <a:avLst/>
              <a:gdLst/>
              <a:ahLst/>
              <a:cxnLst/>
              <a:rect l="l" t="t" r="r" b="b"/>
              <a:pathLst>
                <a:path w="54610" h="72390">
                  <a:moveTo>
                    <a:pt x="41741" y="0"/>
                  </a:moveTo>
                  <a:lnTo>
                    <a:pt x="0" y="72199"/>
                  </a:lnTo>
                  <a:lnTo>
                    <a:pt x="16987"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object 74">
              <a:extLst>
                <a:ext uri="{FF2B5EF4-FFF2-40B4-BE49-F238E27FC236}">
                  <a16:creationId xmlns:a16="http://schemas.microsoft.com/office/drawing/2014/main" id="{5D76DA20-FE33-4800-9E7E-B79D3CE717B9}"/>
                </a:ext>
              </a:extLst>
            </p:cNvPr>
            <p:cNvSpPr/>
            <p:nvPr/>
          </p:nvSpPr>
          <p:spPr>
            <a:xfrm>
              <a:off x="4539209" y="6785519"/>
              <a:ext cx="54610" cy="73025"/>
            </a:xfrm>
            <a:custGeom>
              <a:avLst/>
              <a:gdLst/>
              <a:ahLst/>
              <a:cxnLst/>
              <a:rect l="l" t="t" r="r" b="b"/>
              <a:pathLst>
                <a:path w="54610"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object 75">
              <a:extLst>
                <a:ext uri="{FF2B5EF4-FFF2-40B4-BE49-F238E27FC236}">
                  <a16:creationId xmlns:a16="http://schemas.microsoft.com/office/drawing/2014/main" id="{7244A7F8-D617-4819-AEAA-79EA12AEC362}"/>
                </a:ext>
              </a:extLst>
            </p:cNvPr>
            <p:cNvSpPr/>
            <p:nvPr/>
          </p:nvSpPr>
          <p:spPr>
            <a:xfrm>
              <a:off x="4413913" y="6785782"/>
              <a:ext cx="54610" cy="72390"/>
            </a:xfrm>
            <a:custGeom>
              <a:avLst/>
              <a:gdLst/>
              <a:ahLst/>
              <a:cxnLst/>
              <a:rect l="l" t="t" r="r" b="b"/>
              <a:pathLst>
                <a:path w="54610" h="72390">
                  <a:moveTo>
                    <a:pt x="41917" y="0"/>
                  </a:moveTo>
                  <a:lnTo>
                    <a:pt x="39098" y="4699"/>
                  </a:lnTo>
                  <a:lnTo>
                    <a:pt x="36380" y="9105"/>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object 76">
              <a:extLst>
                <a:ext uri="{FF2B5EF4-FFF2-40B4-BE49-F238E27FC236}">
                  <a16:creationId xmlns:a16="http://schemas.microsoft.com/office/drawing/2014/main" id="{9609C6F6-7B74-4AF9-AEB6-8F529199C406}"/>
                </a:ext>
              </a:extLst>
            </p:cNvPr>
            <p:cNvSpPr/>
            <p:nvPr/>
          </p:nvSpPr>
          <p:spPr>
            <a:xfrm>
              <a:off x="3669954" y="6785359"/>
              <a:ext cx="54610" cy="73025"/>
            </a:xfrm>
            <a:custGeom>
              <a:avLst/>
              <a:gdLst/>
              <a:ahLst/>
              <a:cxnLst/>
              <a:rect l="l" t="t" r="r" b="b"/>
              <a:pathLst>
                <a:path w="54610"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object 77">
              <a:extLst>
                <a:ext uri="{FF2B5EF4-FFF2-40B4-BE49-F238E27FC236}">
                  <a16:creationId xmlns:a16="http://schemas.microsoft.com/office/drawing/2014/main" id="{B6EEFE0D-E192-46AC-AF72-2A54BB88ACDE}"/>
                </a:ext>
              </a:extLst>
            </p:cNvPr>
            <p:cNvSpPr/>
            <p:nvPr/>
          </p:nvSpPr>
          <p:spPr>
            <a:xfrm>
              <a:off x="3544510" y="6785442"/>
              <a:ext cx="54610" cy="73025"/>
            </a:xfrm>
            <a:custGeom>
              <a:avLst/>
              <a:gdLst/>
              <a:ahLst/>
              <a:cxnLst/>
              <a:rect l="l" t="t" r="r" b="b"/>
              <a:pathLst>
                <a:path w="54610"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object 78">
              <a:extLst>
                <a:ext uri="{FF2B5EF4-FFF2-40B4-BE49-F238E27FC236}">
                  <a16:creationId xmlns:a16="http://schemas.microsoft.com/office/drawing/2014/main" id="{4DF12287-FB92-493E-9115-234CAF26AD52}"/>
                </a:ext>
              </a:extLst>
            </p:cNvPr>
            <p:cNvSpPr/>
            <p:nvPr/>
          </p:nvSpPr>
          <p:spPr>
            <a:xfrm>
              <a:off x="3527644"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87" name="object 79">
              <a:extLst>
                <a:ext uri="{FF2B5EF4-FFF2-40B4-BE49-F238E27FC236}">
                  <a16:creationId xmlns:a16="http://schemas.microsoft.com/office/drawing/2014/main" id="{5C48ACA4-4426-4D2D-9F89-6444BD9D84D5}"/>
                </a:ext>
              </a:extLst>
            </p:cNvPr>
            <p:cNvPicPr/>
            <p:nvPr/>
          </p:nvPicPr>
          <p:blipFill>
            <a:blip r:embed="rId4" cstate="print"/>
            <a:stretch>
              <a:fillRect/>
            </a:stretch>
          </p:blipFill>
          <p:spPr>
            <a:xfrm>
              <a:off x="3669860" y="6045593"/>
              <a:ext cx="71252" cy="101201"/>
            </a:xfrm>
            <a:prstGeom prst="rect">
              <a:avLst/>
            </a:prstGeom>
          </p:spPr>
        </p:pic>
        <p:sp>
          <p:nvSpPr>
            <p:cNvPr id="88" name="object 80">
              <a:extLst>
                <a:ext uri="{FF2B5EF4-FFF2-40B4-BE49-F238E27FC236}">
                  <a16:creationId xmlns:a16="http://schemas.microsoft.com/office/drawing/2014/main" id="{AD5234F4-E2E5-4AD7-B275-BBF174ED4BBC}"/>
                </a:ext>
              </a:extLst>
            </p:cNvPr>
            <p:cNvSpPr/>
            <p:nvPr/>
          </p:nvSpPr>
          <p:spPr>
            <a:xfrm>
              <a:off x="4397045" y="6045593"/>
              <a:ext cx="71755" cy="101600"/>
            </a:xfrm>
            <a:custGeom>
              <a:avLst/>
              <a:gdLst/>
              <a:ahLst/>
              <a:cxnLst/>
              <a:rect l="l" t="t" r="r" b="b"/>
              <a:pathLst>
                <a:path w="71754" h="101600">
                  <a:moveTo>
                    <a:pt x="17081" y="0"/>
                  </a:moveTo>
                  <a:lnTo>
                    <a:pt x="0" y="0"/>
                  </a:lnTo>
                  <a:lnTo>
                    <a:pt x="53631"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object 81">
              <a:extLst>
                <a:ext uri="{FF2B5EF4-FFF2-40B4-BE49-F238E27FC236}">
                  <a16:creationId xmlns:a16="http://schemas.microsoft.com/office/drawing/2014/main" id="{AE673FB6-CFE1-493B-B630-974C961950ED}"/>
                </a:ext>
              </a:extLst>
            </p:cNvPr>
            <p:cNvSpPr/>
            <p:nvPr/>
          </p:nvSpPr>
          <p:spPr>
            <a:xfrm>
              <a:off x="4539305" y="6045593"/>
              <a:ext cx="71755" cy="101600"/>
            </a:xfrm>
            <a:custGeom>
              <a:avLst/>
              <a:gdLst/>
              <a:ahLst/>
              <a:cxnLst/>
              <a:rect l="l" t="t" r="r" b="b"/>
              <a:pathLst>
                <a:path w="71754" h="101600">
                  <a:moveTo>
                    <a:pt x="71190" y="0"/>
                  </a:moveTo>
                  <a:lnTo>
                    <a:pt x="54103" y="0"/>
                  </a:lnTo>
                  <a:lnTo>
                    <a:pt x="0" y="93833"/>
                  </a:lnTo>
                  <a:lnTo>
                    <a:pt x="12433" y="101174"/>
                  </a:lnTo>
                  <a:lnTo>
                    <a:pt x="20040" y="88538"/>
                  </a:lnTo>
                  <a:lnTo>
                    <a:pt x="7119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90" name="object 82">
              <a:extLst>
                <a:ext uri="{FF2B5EF4-FFF2-40B4-BE49-F238E27FC236}">
                  <a16:creationId xmlns:a16="http://schemas.microsoft.com/office/drawing/2014/main" id="{41E26E2C-199B-4FD5-843B-144AB71246CD}"/>
                </a:ext>
              </a:extLst>
            </p:cNvPr>
            <p:cNvPicPr/>
            <p:nvPr/>
          </p:nvPicPr>
          <p:blipFill>
            <a:blip r:embed="rId7" cstate="print"/>
            <a:stretch>
              <a:fillRect/>
            </a:stretch>
          </p:blipFill>
          <p:spPr>
            <a:xfrm>
              <a:off x="5266490" y="6045593"/>
              <a:ext cx="71063" cy="101127"/>
            </a:xfrm>
            <a:prstGeom prst="rect">
              <a:avLst/>
            </a:prstGeom>
          </p:spPr>
        </p:pic>
        <p:pic>
          <p:nvPicPr>
            <p:cNvPr id="91" name="object 83">
              <a:extLst>
                <a:ext uri="{FF2B5EF4-FFF2-40B4-BE49-F238E27FC236}">
                  <a16:creationId xmlns:a16="http://schemas.microsoft.com/office/drawing/2014/main" id="{E1DD3CCB-F12A-46B0-8123-B5241B9EB167}"/>
                </a:ext>
              </a:extLst>
            </p:cNvPr>
            <p:cNvPicPr/>
            <p:nvPr/>
          </p:nvPicPr>
          <p:blipFill>
            <a:blip r:embed="rId8" cstate="print"/>
            <a:stretch>
              <a:fillRect/>
            </a:stretch>
          </p:blipFill>
          <p:spPr>
            <a:xfrm>
              <a:off x="5408596" y="6045593"/>
              <a:ext cx="71304" cy="101221"/>
            </a:xfrm>
            <a:prstGeom prst="rect">
              <a:avLst/>
            </a:prstGeom>
          </p:spPr>
        </p:pic>
        <p:sp>
          <p:nvSpPr>
            <p:cNvPr id="92" name="object 84">
              <a:extLst>
                <a:ext uri="{FF2B5EF4-FFF2-40B4-BE49-F238E27FC236}">
                  <a16:creationId xmlns:a16="http://schemas.microsoft.com/office/drawing/2014/main" id="{0F8779DC-0CD8-4F83-8B7F-60CC045B52E4}"/>
                </a:ext>
              </a:extLst>
            </p:cNvPr>
            <p:cNvSpPr/>
            <p:nvPr/>
          </p:nvSpPr>
          <p:spPr>
            <a:xfrm>
              <a:off x="6135791" y="6045593"/>
              <a:ext cx="71755" cy="101600"/>
            </a:xfrm>
            <a:custGeom>
              <a:avLst/>
              <a:gdLst/>
              <a:ahLst/>
              <a:cxnLst/>
              <a:rect l="l" t="t" r="r" b="b"/>
              <a:pathLst>
                <a:path w="71754" h="101600">
                  <a:moveTo>
                    <a:pt x="17075" y="0"/>
                  </a:moveTo>
                  <a:lnTo>
                    <a:pt x="0" y="0"/>
                  </a:lnTo>
                  <a:lnTo>
                    <a:pt x="53644" y="92853"/>
                  </a:lnTo>
                  <a:lnTo>
                    <a:pt x="59054" y="101438"/>
                  </a:lnTo>
                  <a:lnTo>
                    <a:pt x="71132" y="93742"/>
                  </a:lnTo>
                  <a:lnTo>
                    <a:pt x="1707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object 85">
              <a:extLst>
                <a:ext uri="{FF2B5EF4-FFF2-40B4-BE49-F238E27FC236}">
                  <a16:creationId xmlns:a16="http://schemas.microsoft.com/office/drawing/2014/main" id="{C5D6D4E8-9117-4A33-8D2D-EFA7F56CBC3A}"/>
                </a:ext>
              </a:extLst>
            </p:cNvPr>
            <p:cNvSpPr/>
            <p:nvPr/>
          </p:nvSpPr>
          <p:spPr>
            <a:xfrm>
              <a:off x="2857500" y="6045593"/>
              <a:ext cx="306705" cy="352425"/>
            </a:xfrm>
            <a:custGeom>
              <a:avLst/>
              <a:gdLst/>
              <a:ahLst/>
              <a:cxnLst/>
              <a:rect l="l" t="t" r="r" b="b"/>
              <a:pathLst>
                <a:path w="306705" h="352425">
                  <a:moveTo>
                    <a:pt x="209970" y="177092"/>
                  </a:moveTo>
                  <a:lnTo>
                    <a:pt x="177415" y="177092"/>
                  </a:lnTo>
                  <a:lnTo>
                    <a:pt x="185013" y="177690"/>
                  </a:lnTo>
                  <a:lnTo>
                    <a:pt x="191223" y="179853"/>
                  </a:lnTo>
                  <a:lnTo>
                    <a:pt x="196399" y="183938"/>
                  </a:lnTo>
                  <a:lnTo>
                    <a:pt x="200897" y="190300"/>
                  </a:lnTo>
                  <a:lnTo>
                    <a:pt x="222435" y="228255"/>
                  </a:lnTo>
                  <a:lnTo>
                    <a:pt x="244191" y="266091"/>
                  </a:lnTo>
                  <a:lnTo>
                    <a:pt x="287943" y="341633"/>
                  </a:lnTo>
                  <a:lnTo>
                    <a:pt x="290026" y="345202"/>
                  </a:lnTo>
                  <a:lnTo>
                    <a:pt x="292375" y="348606"/>
                  </a:lnTo>
                  <a:lnTo>
                    <a:pt x="294598" y="352085"/>
                  </a:lnTo>
                  <a:lnTo>
                    <a:pt x="306586" y="344592"/>
                  </a:lnTo>
                  <a:lnTo>
                    <a:pt x="209970" y="177092"/>
                  </a:lnTo>
                  <a:close/>
                </a:path>
                <a:path w="306705" h="352425">
                  <a:moveTo>
                    <a:pt x="303908" y="0"/>
                  </a:moveTo>
                  <a:lnTo>
                    <a:pt x="286987" y="0"/>
                  </a:lnTo>
                  <a:lnTo>
                    <a:pt x="193112" y="162474"/>
                  </a:lnTo>
                  <a:lnTo>
                    <a:pt x="0" y="162474"/>
                  </a:lnTo>
                  <a:lnTo>
                    <a:pt x="0" y="177346"/>
                  </a:lnTo>
                  <a:lnTo>
                    <a:pt x="92941" y="177419"/>
                  </a:lnTo>
                  <a:lnTo>
                    <a:pt x="209970" y="177092"/>
                  </a:lnTo>
                  <a:lnTo>
                    <a:pt x="209018" y="175441"/>
                  </a:lnTo>
                  <a:lnTo>
                    <a:pt x="196973" y="175441"/>
                  </a:lnTo>
                  <a:lnTo>
                    <a:pt x="195296" y="173523"/>
                  </a:lnTo>
                  <a:lnTo>
                    <a:pt x="192337" y="171657"/>
                  </a:lnTo>
                  <a:lnTo>
                    <a:pt x="192210" y="167834"/>
                  </a:lnTo>
                  <a:lnTo>
                    <a:pt x="195195" y="165878"/>
                  </a:lnTo>
                  <a:lnTo>
                    <a:pt x="197697" y="162970"/>
                  </a:lnTo>
                  <a:lnTo>
                    <a:pt x="209926" y="162970"/>
                  </a:lnTo>
                  <a:lnTo>
                    <a:pt x="303908" y="0"/>
                  </a:lnTo>
                  <a:close/>
                </a:path>
                <a:path w="306705" h="352425">
                  <a:moveTo>
                    <a:pt x="209926" y="162970"/>
                  </a:moveTo>
                  <a:lnTo>
                    <a:pt x="197697" y="162970"/>
                  </a:lnTo>
                  <a:lnTo>
                    <a:pt x="199894" y="166221"/>
                  </a:lnTo>
                  <a:lnTo>
                    <a:pt x="202624" y="168520"/>
                  </a:lnTo>
                  <a:lnTo>
                    <a:pt x="201977" y="172253"/>
                  </a:lnTo>
                  <a:lnTo>
                    <a:pt x="198878" y="173752"/>
                  </a:lnTo>
                  <a:lnTo>
                    <a:pt x="196973" y="175441"/>
                  </a:lnTo>
                  <a:lnTo>
                    <a:pt x="209018" y="175441"/>
                  </a:lnTo>
                  <a:lnTo>
                    <a:pt x="205875" y="169993"/>
                  </a:lnTo>
                  <a:lnTo>
                    <a:pt x="209926" y="16297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object 86">
              <a:extLst>
                <a:ext uri="{FF2B5EF4-FFF2-40B4-BE49-F238E27FC236}">
                  <a16:creationId xmlns:a16="http://schemas.microsoft.com/office/drawing/2014/main" id="{A3EF21C3-3254-49F6-AD80-79EFB1EF2549}"/>
                </a:ext>
              </a:extLst>
            </p:cNvPr>
            <p:cNvSpPr/>
            <p:nvPr/>
          </p:nvSpPr>
          <p:spPr>
            <a:xfrm>
              <a:off x="3235327" y="6045593"/>
              <a:ext cx="315595" cy="352425"/>
            </a:xfrm>
            <a:custGeom>
              <a:avLst/>
              <a:gdLst/>
              <a:ahLst/>
              <a:cxnLst/>
              <a:rect l="l" t="t" r="r" b="b"/>
              <a:pathLst>
                <a:path w="315595" h="352425">
                  <a:moveTo>
                    <a:pt x="19601" y="0"/>
                  </a:moveTo>
                  <a:lnTo>
                    <a:pt x="2675" y="0"/>
                  </a:lnTo>
                  <a:lnTo>
                    <a:pt x="100723" y="169981"/>
                  </a:lnTo>
                  <a:lnTo>
                    <a:pt x="0" y="344683"/>
                  </a:lnTo>
                  <a:lnTo>
                    <a:pt x="12217" y="352150"/>
                  </a:lnTo>
                  <a:lnTo>
                    <a:pt x="14744" y="347997"/>
                  </a:lnTo>
                  <a:lnTo>
                    <a:pt x="17259" y="344048"/>
                  </a:lnTo>
                  <a:lnTo>
                    <a:pt x="62977" y="265052"/>
                  </a:lnTo>
                  <a:lnTo>
                    <a:pt x="84570" y="227525"/>
                  </a:lnTo>
                  <a:lnTo>
                    <a:pt x="105968" y="189882"/>
                  </a:lnTo>
                  <a:lnTo>
                    <a:pt x="110194" y="183823"/>
                  </a:lnTo>
                  <a:lnTo>
                    <a:pt x="115046" y="179848"/>
                  </a:lnTo>
                  <a:lnTo>
                    <a:pt x="120931" y="177690"/>
                  </a:lnTo>
                  <a:lnTo>
                    <a:pt x="128257" y="177081"/>
                  </a:lnTo>
                  <a:lnTo>
                    <a:pt x="315391" y="177081"/>
                  </a:lnTo>
                  <a:lnTo>
                    <a:pt x="315391" y="175036"/>
                  </a:lnTo>
                  <a:lnTo>
                    <a:pt x="111518" y="175036"/>
                  </a:lnTo>
                  <a:lnTo>
                    <a:pt x="107708" y="175011"/>
                  </a:lnTo>
                  <a:lnTo>
                    <a:pt x="105816" y="172051"/>
                  </a:lnTo>
                  <a:lnTo>
                    <a:pt x="103911" y="170375"/>
                  </a:lnTo>
                  <a:lnTo>
                    <a:pt x="105587" y="168495"/>
                  </a:lnTo>
                  <a:lnTo>
                    <a:pt x="107060" y="165397"/>
                  </a:lnTo>
                  <a:lnTo>
                    <a:pt x="110832" y="164812"/>
                  </a:lnTo>
                  <a:lnTo>
                    <a:pt x="315391" y="164812"/>
                  </a:lnTo>
                  <a:lnTo>
                    <a:pt x="315391" y="162158"/>
                  </a:lnTo>
                  <a:lnTo>
                    <a:pt x="113309" y="162158"/>
                  </a:lnTo>
                  <a:lnTo>
                    <a:pt x="19601" y="0"/>
                  </a:lnTo>
                  <a:close/>
                </a:path>
                <a:path w="315595" h="352425">
                  <a:moveTo>
                    <a:pt x="315391" y="177081"/>
                  </a:moveTo>
                  <a:lnTo>
                    <a:pt x="128257" y="177081"/>
                  </a:lnTo>
                  <a:lnTo>
                    <a:pt x="213444" y="177424"/>
                  </a:lnTo>
                  <a:lnTo>
                    <a:pt x="315391" y="177347"/>
                  </a:lnTo>
                  <a:lnTo>
                    <a:pt x="315391" y="177081"/>
                  </a:lnTo>
                  <a:close/>
                </a:path>
                <a:path w="315595" h="352425">
                  <a:moveTo>
                    <a:pt x="315391" y="164812"/>
                  </a:moveTo>
                  <a:lnTo>
                    <a:pt x="110832" y="164812"/>
                  </a:lnTo>
                  <a:lnTo>
                    <a:pt x="113144" y="167416"/>
                  </a:lnTo>
                  <a:lnTo>
                    <a:pt x="116408" y="169486"/>
                  </a:lnTo>
                  <a:lnTo>
                    <a:pt x="113449" y="172077"/>
                  </a:lnTo>
                  <a:lnTo>
                    <a:pt x="111518" y="175036"/>
                  </a:lnTo>
                  <a:lnTo>
                    <a:pt x="315391" y="175036"/>
                  </a:lnTo>
                  <a:lnTo>
                    <a:pt x="31539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object 87">
              <a:extLst>
                <a:ext uri="{FF2B5EF4-FFF2-40B4-BE49-F238E27FC236}">
                  <a16:creationId xmlns:a16="http://schemas.microsoft.com/office/drawing/2014/main" id="{EF37AEBD-F273-4F4B-A279-80F7F7AD5B98}"/>
                </a:ext>
              </a:extLst>
            </p:cNvPr>
            <p:cNvSpPr/>
            <p:nvPr/>
          </p:nvSpPr>
          <p:spPr>
            <a:xfrm>
              <a:off x="3718708" y="6045593"/>
              <a:ext cx="314960" cy="352425"/>
            </a:xfrm>
            <a:custGeom>
              <a:avLst/>
              <a:gdLst/>
              <a:ahLst/>
              <a:cxnLst/>
              <a:rect l="l" t="t" r="r" b="b"/>
              <a:pathLst>
                <a:path w="314960"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60" h="352425">
                  <a:moveTo>
                    <a:pt x="312076"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6" y="0"/>
                  </a:lnTo>
                  <a:close/>
                </a:path>
                <a:path w="314960"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object 88">
              <a:extLst>
                <a:ext uri="{FF2B5EF4-FFF2-40B4-BE49-F238E27FC236}">
                  <a16:creationId xmlns:a16="http://schemas.microsoft.com/office/drawing/2014/main" id="{86A684AB-037B-45D1-9F2A-865A7063A3A5}"/>
                </a:ext>
              </a:extLst>
            </p:cNvPr>
            <p:cNvSpPr/>
            <p:nvPr/>
          </p:nvSpPr>
          <p:spPr>
            <a:xfrm>
              <a:off x="4587615"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object 89">
              <a:extLst>
                <a:ext uri="{FF2B5EF4-FFF2-40B4-BE49-F238E27FC236}">
                  <a16:creationId xmlns:a16="http://schemas.microsoft.com/office/drawing/2014/main" id="{16EF8498-5FB9-4FB7-B2E6-80F23DD692E4}"/>
                </a:ext>
              </a:extLst>
            </p:cNvPr>
            <p:cNvSpPr/>
            <p:nvPr/>
          </p:nvSpPr>
          <p:spPr>
            <a:xfrm>
              <a:off x="4974012" y="6045593"/>
              <a:ext cx="315595" cy="352425"/>
            </a:xfrm>
            <a:custGeom>
              <a:avLst/>
              <a:gdLst/>
              <a:ahLst/>
              <a:cxnLst/>
              <a:rect l="l" t="t" r="r" b="b"/>
              <a:pathLst>
                <a:path w="315595" h="352425">
                  <a:moveTo>
                    <a:pt x="19644" y="0"/>
                  </a:moveTo>
                  <a:lnTo>
                    <a:pt x="2727" y="0"/>
                  </a:lnTo>
                  <a:lnTo>
                    <a:pt x="100799"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58"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95" y="162787"/>
                  </a:lnTo>
                  <a:lnTo>
                    <a:pt x="121905" y="162215"/>
                  </a:lnTo>
                  <a:lnTo>
                    <a:pt x="115393" y="160025"/>
                  </a:lnTo>
                  <a:lnTo>
                    <a:pt x="109998" y="155786"/>
                  </a:lnTo>
                  <a:lnTo>
                    <a:pt x="105359" y="149071"/>
                  </a:lnTo>
                  <a:lnTo>
                    <a:pt x="93001" y="126711"/>
                  </a:lnTo>
                  <a:lnTo>
                    <a:pt x="80300"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58" y="175334"/>
                  </a:lnTo>
                  <a:lnTo>
                    <a:pt x="315086" y="175334"/>
                  </a:lnTo>
                  <a:lnTo>
                    <a:pt x="315086" y="165086"/>
                  </a:lnTo>
                  <a:close/>
                </a:path>
                <a:path w="315595" h="352425">
                  <a:moveTo>
                    <a:pt x="214375" y="162412"/>
                  </a:moveTo>
                  <a:lnTo>
                    <a:pt x="129895" y="162787"/>
                  </a:lnTo>
                  <a:lnTo>
                    <a:pt x="315086" y="162787"/>
                  </a:lnTo>
                  <a:lnTo>
                    <a:pt x="315086" y="162495"/>
                  </a:lnTo>
                  <a:lnTo>
                    <a:pt x="214375"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object 90">
              <a:extLst>
                <a:ext uri="{FF2B5EF4-FFF2-40B4-BE49-F238E27FC236}">
                  <a16:creationId xmlns:a16="http://schemas.microsoft.com/office/drawing/2014/main" id="{58D3B4A2-6191-447F-B688-363863D2972B}"/>
                </a:ext>
              </a:extLst>
            </p:cNvPr>
            <p:cNvSpPr/>
            <p:nvPr/>
          </p:nvSpPr>
          <p:spPr>
            <a:xfrm>
              <a:off x="5457480" y="6045593"/>
              <a:ext cx="314960" cy="352425"/>
            </a:xfrm>
            <a:custGeom>
              <a:avLst/>
              <a:gdLst/>
              <a:ahLst/>
              <a:cxnLst/>
              <a:rect l="l" t="t" r="r" b="b"/>
              <a:pathLst>
                <a:path w="314960" h="352425">
                  <a:moveTo>
                    <a:pt x="218058" y="177031"/>
                  </a:moveTo>
                  <a:lnTo>
                    <a:pt x="185394" y="177031"/>
                  </a:lnTo>
                  <a:lnTo>
                    <a:pt x="193504" y="177761"/>
                  </a:lnTo>
                  <a:lnTo>
                    <a:pt x="199909" y="180290"/>
                  </a:lnTo>
                  <a:lnTo>
                    <a:pt x="205120" y="184784"/>
                  </a:lnTo>
                  <a:lnTo>
                    <a:pt x="209651" y="191408"/>
                  </a:lnTo>
                  <a:lnTo>
                    <a:pt x="230851" y="228743"/>
                  </a:lnTo>
                  <a:lnTo>
                    <a:pt x="252261" y="265961"/>
                  </a:lnTo>
                  <a:lnTo>
                    <a:pt x="297624" y="344290"/>
                  </a:lnTo>
                  <a:lnTo>
                    <a:pt x="300139" y="348189"/>
                  </a:lnTo>
                  <a:lnTo>
                    <a:pt x="302564" y="352139"/>
                  </a:lnTo>
                  <a:lnTo>
                    <a:pt x="314718" y="344595"/>
                  </a:lnTo>
                  <a:lnTo>
                    <a:pt x="218058" y="177031"/>
                  </a:lnTo>
                  <a:close/>
                </a:path>
                <a:path w="314960" h="352425">
                  <a:moveTo>
                    <a:pt x="312043" y="0"/>
                  </a:moveTo>
                  <a:lnTo>
                    <a:pt x="295124" y="0"/>
                  </a:lnTo>
                  <a:lnTo>
                    <a:pt x="201091" y="162655"/>
                  </a:lnTo>
                  <a:lnTo>
                    <a:pt x="0" y="162655"/>
                  </a:lnTo>
                  <a:lnTo>
                    <a:pt x="0" y="177349"/>
                  </a:lnTo>
                  <a:lnTo>
                    <a:pt x="101630" y="177457"/>
                  </a:lnTo>
                  <a:lnTo>
                    <a:pt x="218058" y="177031"/>
                  </a:lnTo>
                  <a:lnTo>
                    <a:pt x="217128" y="175418"/>
                  </a:lnTo>
                  <a:lnTo>
                    <a:pt x="205104" y="175418"/>
                  </a:lnTo>
                  <a:lnTo>
                    <a:pt x="203415" y="173513"/>
                  </a:lnTo>
                  <a:lnTo>
                    <a:pt x="200507" y="171659"/>
                  </a:lnTo>
                  <a:lnTo>
                    <a:pt x="200317" y="167862"/>
                  </a:lnTo>
                  <a:lnTo>
                    <a:pt x="203301" y="165906"/>
                  </a:lnTo>
                  <a:lnTo>
                    <a:pt x="205828" y="162960"/>
                  </a:lnTo>
                  <a:lnTo>
                    <a:pt x="218072" y="162960"/>
                  </a:lnTo>
                  <a:lnTo>
                    <a:pt x="312043" y="0"/>
                  </a:lnTo>
                  <a:close/>
                </a:path>
                <a:path w="314960" h="352425">
                  <a:moveTo>
                    <a:pt x="218072" y="162960"/>
                  </a:moveTo>
                  <a:lnTo>
                    <a:pt x="205828" y="162960"/>
                  </a:lnTo>
                  <a:lnTo>
                    <a:pt x="208025" y="166211"/>
                  </a:lnTo>
                  <a:lnTo>
                    <a:pt x="210756" y="168509"/>
                  </a:lnTo>
                  <a:lnTo>
                    <a:pt x="210121" y="172243"/>
                  </a:lnTo>
                  <a:lnTo>
                    <a:pt x="206997" y="173742"/>
                  </a:lnTo>
                  <a:lnTo>
                    <a:pt x="205104" y="175418"/>
                  </a:lnTo>
                  <a:lnTo>
                    <a:pt x="217128" y="175418"/>
                  </a:lnTo>
                  <a:lnTo>
                    <a:pt x="214007" y="170008"/>
                  </a:lnTo>
                  <a:lnTo>
                    <a:pt x="218072"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object 91">
              <a:extLst>
                <a:ext uri="{FF2B5EF4-FFF2-40B4-BE49-F238E27FC236}">
                  <a16:creationId xmlns:a16="http://schemas.microsoft.com/office/drawing/2014/main" id="{42A88F5F-9149-45AF-9D88-5367B0E3D4F7}"/>
                </a:ext>
              </a:extLst>
            </p:cNvPr>
            <p:cNvSpPr/>
            <p:nvPr/>
          </p:nvSpPr>
          <p:spPr>
            <a:xfrm>
              <a:off x="5843441"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37" y="165037"/>
                  </a:lnTo>
                  <a:lnTo>
                    <a:pt x="315137" y="162218"/>
                  </a:lnTo>
                  <a:lnTo>
                    <a:pt x="113334" y="162218"/>
                  </a:lnTo>
                  <a:lnTo>
                    <a:pt x="19602" y="0"/>
                  </a:lnTo>
                  <a:close/>
                </a:path>
                <a:path w="315595" h="352425">
                  <a:moveTo>
                    <a:pt x="315137" y="177052"/>
                  </a:moveTo>
                  <a:lnTo>
                    <a:pt x="116928" y="177052"/>
                  </a:lnTo>
                  <a:lnTo>
                    <a:pt x="212637" y="177402"/>
                  </a:lnTo>
                  <a:lnTo>
                    <a:pt x="315137" y="177344"/>
                  </a:lnTo>
                  <a:lnTo>
                    <a:pt x="315137" y="177052"/>
                  </a:lnTo>
                  <a:close/>
                </a:path>
                <a:path w="315595" h="352425">
                  <a:moveTo>
                    <a:pt x="315137" y="165037"/>
                  </a:moveTo>
                  <a:lnTo>
                    <a:pt x="110794" y="165037"/>
                  </a:lnTo>
                  <a:lnTo>
                    <a:pt x="114096" y="167895"/>
                  </a:lnTo>
                  <a:lnTo>
                    <a:pt x="114541" y="171641"/>
                  </a:lnTo>
                  <a:lnTo>
                    <a:pt x="111848" y="173889"/>
                  </a:lnTo>
                  <a:lnTo>
                    <a:pt x="109639" y="177179"/>
                  </a:lnTo>
                  <a:lnTo>
                    <a:pt x="116713" y="177179"/>
                  </a:lnTo>
                  <a:lnTo>
                    <a:pt x="116928" y="177052"/>
                  </a:lnTo>
                  <a:lnTo>
                    <a:pt x="315137" y="177052"/>
                  </a:lnTo>
                  <a:lnTo>
                    <a:pt x="315137"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object 92">
              <a:extLst>
                <a:ext uri="{FF2B5EF4-FFF2-40B4-BE49-F238E27FC236}">
                  <a16:creationId xmlns:a16="http://schemas.microsoft.com/office/drawing/2014/main" id="{C9175E85-ED0A-41EF-ACBD-FF4860579239}"/>
                </a:ext>
              </a:extLst>
            </p:cNvPr>
            <p:cNvSpPr/>
            <p:nvPr/>
          </p:nvSpPr>
          <p:spPr>
            <a:xfrm>
              <a:off x="5843306" y="6534816"/>
              <a:ext cx="315595" cy="323215"/>
            </a:xfrm>
            <a:custGeom>
              <a:avLst/>
              <a:gdLst/>
              <a:ahLst/>
              <a:cxnLst/>
              <a:rect l="l" t="t" r="r" b="b"/>
              <a:pathLst>
                <a:path w="315595" h="323215">
                  <a:moveTo>
                    <a:pt x="12268" y="0"/>
                  </a:moveTo>
                  <a:lnTo>
                    <a:pt x="0" y="7353"/>
                  </a:lnTo>
                  <a:lnTo>
                    <a:pt x="100837" y="182181"/>
                  </a:lnTo>
                  <a:lnTo>
                    <a:pt x="19606" y="323183"/>
                  </a:lnTo>
                  <a:lnTo>
                    <a:pt x="36580" y="323183"/>
                  </a:lnTo>
                  <a:lnTo>
                    <a:pt x="85493" y="238407"/>
                  </a:lnTo>
                  <a:lnTo>
                    <a:pt x="111759" y="192290"/>
                  </a:lnTo>
                  <a:lnTo>
                    <a:pt x="117182"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82"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1" y="174991"/>
                  </a:moveTo>
                  <a:lnTo>
                    <a:pt x="117208" y="175374"/>
                  </a:lnTo>
                  <a:lnTo>
                    <a:pt x="315340" y="175374"/>
                  </a:lnTo>
                  <a:lnTo>
                    <a:pt x="315340" y="175056"/>
                  </a:lnTo>
                  <a:lnTo>
                    <a:pt x="213431"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object 93">
              <a:extLst>
                <a:ext uri="{FF2B5EF4-FFF2-40B4-BE49-F238E27FC236}">
                  <a16:creationId xmlns:a16="http://schemas.microsoft.com/office/drawing/2014/main" id="{6A4B3E8A-07F7-40DC-8402-292E27ADD10A}"/>
                </a:ext>
              </a:extLst>
            </p:cNvPr>
            <p:cNvSpPr/>
            <p:nvPr/>
          </p:nvSpPr>
          <p:spPr>
            <a:xfrm>
              <a:off x="4973900"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508"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object 94">
              <a:extLst>
                <a:ext uri="{FF2B5EF4-FFF2-40B4-BE49-F238E27FC236}">
                  <a16:creationId xmlns:a16="http://schemas.microsoft.com/office/drawing/2014/main" id="{EF0850F6-0083-4F0E-869B-FD360616669C}"/>
                </a:ext>
              </a:extLst>
            </p:cNvPr>
            <p:cNvSpPr/>
            <p:nvPr/>
          </p:nvSpPr>
          <p:spPr>
            <a:xfrm>
              <a:off x="4587579"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4" y="188899"/>
                  </a:lnTo>
                  <a:lnTo>
                    <a:pt x="203847" y="186004"/>
                  </a:lnTo>
                  <a:lnTo>
                    <a:pt x="200875" y="184086"/>
                  </a:lnTo>
                  <a:lnTo>
                    <a:pt x="200956" y="181978"/>
                  </a:lnTo>
                  <a:lnTo>
                    <a:pt x="201040" y="180352"/>
                  </a:lnTo>
                  <a:lnTo>
                    <a:pt x="203860" y="177139"/>
                  </a:lnTo>
                  <a:lnTo>
                    <a:pt x="207441" y="176923"/>
                  </a:lnTo>
                  <a:lnTo>
                    <a:pt x="217455" y="176923"/>
                  </a:lnTo>
                  <a:lnTo>
                    <a:pt x="218488" y="175132"/>
                  </a:lnTo>
                  <a:lnTo>
                    <a:pt x="197738" y="175132"/>
                  </a:lnTo>
                  <a:lnTo>
                    <a:pt x="101644" y="174751"/>
                  </a:lnTo>
                  <a:close/>
                </a:path>
                <a:path w="315595" h="323215">
                  <a:moveTo>
                    <a:pt x="217455" y="176923"/>
                  </a:moveTo>
                  <a:lnTo>
                    <a:pt x="207441" y="176923"/>
                  </a:lnTo>
                  <a:lnTo>
                    <a:pt x="210642" y="179743"/>
                  </a:lnTo>
                  <a:lnTo>
                    <a:pt x="211277" y="183426"/>
                  </a:lnTo>
                  <a:lnTo>
                    <a:pt x="208546" y="185699"/>
                  </a:lnTo>
                  <a:lnTo>
                    <a:pt x="206374" y="188899"/>
                  </a:lnTo>
                  <a:lnTo>
                    <a:pt x="218532" y="188899"/>
                  </a:lnTo>
                  <a:lnTo>
                    <a:pt x="214541" y="181978"/>
                  </a:lnTo>
                  <a:lnTo>
                    <a:pt x="217455" y="176923"/>
                  </a:lnTo>
                  <a:close/>
                </a:path>
                <a:path w="315595" h="323215">
                  <a:moveTo>
                    <a:pt x="302767" y="0"/>
                  </a:moveTo>
                  <a:lnTo>
                    <a:pt x="299872" y="4825"/>
                  </a:lnTo>
                  <a:lnTo>
                    <a:pt x="297421" y="8851"/>
                  </a:lnTo>
                  <a:lnTo>
                    <a:pt x="230176" y="125358"/>
                  </a:lnTo>
                  <a:lnTo>
                    <a:pt x="203631" y="172008"/>
                  </a:lnTo>
                  <a:lnTo>
                    <a:pt x="197738" y="175132"/>
                  </a:lnTo>
                  <a:lnTo>
                    <a:pt x="218488" y="175132"/>
                  </a:lnTo>
                  <a:lnTo>
                    <a:pt x="315429" y="7023"/>
                  </a:lnTo>
                  <a:lnTo>
                    <a:pt x="30276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object 95">
              <a:extLst>
                <a:ext uri="{FF2B5EF4-FFF2-40B4-BE49-F238E27FC236}">
                  <a16:creationId xmlns:a16="http://schemas.microsoft.com/office/drawing/2014/main" id="{2864D507-9BD1-4286-832A-547250161D08}"/>
                </a:ext>
              </a:extLst>
            </p:cNvPr>
            <p:cNvSpPr/>
            <p:nvPr/>
          </p:nvSpPr>
          <p:spPr>
            <a:xfrm>
              <a:off x="5457353" y="6534778"/>
              <a:ext cx="315595" cy="323215"/>
            </a:xfrm>
            <a:custGeom>
              <a:avLst/>
              <a:gdLst/>
              <a:ahLst/>
              <a:cxnLst/>
              <a:rect l="l" t="t" r="r" b="b"/>
              <a:pathLst>
                <a:path w="315595" h="323215">
                  <a:moveTo>
                    <a:pt x="218229" y="189356"/>
                  </a:moveTo>
                  <a:lnTo>
                    <a:pt x="198259" y="189356"/>
                  </a:lnTo>
                  <a:lnTo>
                    <a:pt x="203111" y="192189"/>
                  </a:lnTo>
                  <a:lnTo>
                    <a:pt x="220646" y="223201"/>
                  </a:lnTo>
                  <a:lnTo>
                    <a:pt x="234086" y="246567"/>
                  </a:lnTo>
                  <a:lnTo>
                    <a:pt x="278463" y="323221"/>
                  </a:lnTo>
                  <a:lnTo>
                    <a:pt x="295439" y="323221"/>
                  </a:lnTo>
                  <a:lnTo>
                    <a:pt x="218229" y="189356"/>
                  </a:lnTo>
                  <a:close/>
                </a:path>
                <a:path w="315595" h="323215">
                  <a:moveTo>
                    <a:pt x="101460" y="175026"/>
                  </a:moveTo>
                  <a:lnTo>
                    <a:pt x="15608" y="175082"/>
                  </a:lnTo>
                  <a:lnTo>
                    <a:pt x="0" y="175082"/>
                  </a:lnTo>
                  <a:lnTo>
                    <a:pt x="0" y="189610"/>
                  </a:lnTo>
                  <a:lnTo>
                    <a:pt x="102998" y="189647"/>
                  </a:lnTo>
                  <a:lnTo>
                    <a:pt x="218229" y="189356"/>
                  </a:lnTo>
                  <a:lnTo>
                    <a:pt x="216940" y="187121"/>
                  </a:lnTo>
                  <a:lnTo>
                    <a:pt x="207035" y="187121"/>
                  </a:lnTo>
                  <a:lnTo>
                    <a:pt x="203466" y="186969"/>
                  </a:lnTo>
                  <a:lnTo>
                    <a:pt x="200583" y="183705"/>
                  </a:lnTo>
                  <a:lnTo>
                    <a:pt x="200583" y="179958"/>
                  </a:lnTo>
                  <a:lnTo>
                    <a:pt x="203504" y="178079"/>
                  </a:lnTo>
                  <a:lnTo>
                    <a:pt x="205819" y="175412"/>
                  </a:lnTo>
                  <a:lnTo>
                    <a:pt x="197650" y="175412"/>
                  </a:lnTo>
                  <a:lnTo>
                    <a:pt x="101460" y="175026"/>
                  </a:lnTo>
                  <a:close/>
                </a:path>
                <a:path w="315595" h="323215">
                  <a:moveTo>
                    <a:pt x="218207" y="175196"/>
                  </a:moveTo>
                  <a:lnTo>
                    <a:pt x="206006" y="175196"/>
                  </a:lnTo>
                  <a:lnTo>
                    <a:pt x="208178" y="178434"/>
                  </a:lnTo>
                  <a:lnTo>
                    <a:pt x="210883" y="180720"/>
                  </a:lnTo>
                  <a:lnTo>
                    <a:pt x="210324" y="184403"/>
                  </a:lnTo>
                  <a:lnTo>
                    <a:pt x="207035" y="187121"/>
                  </a:lnTo>
                  <a:lnTo>
                    <a:pt x="216940" y="187121"/>
                  </a:lnTo>
                  <a:lnTo>
                    <a:pt x="214134" y="182257"/>
                  </a:lnTo>
                  <a:lnTo>
                    <a:pt x="218207" y="175196"/>
                  </a:lnTo>
                  <a:close/>
                </a:path>
                <a:path w="315595" h="323215">
                  <a:moveTo>
                    <a:pt x="302564" y="0"/>
                  </a:moveTo>
                  <a:lnTo>
                    <a:pt x="299605" y="4952"/>
                  </a:lnTo>
                  <a:lnTo>
                    <a:pt x="297129" y="8940"/>
                  </a:lnTo>
                  <a:lnTo>
                    <a:pt x="229891" y="125447"/>
                  </a:lnTo>
                  <a:lnTo>
                    <a:pt x="208470" y="163042"/>
                  </a:lnTo>
                  <a:lnTo>
                    <a:pt x="203390" y="172034"/>
                  </a:lnTo>
                  <a:lnTo>
                    <a:pt x="197650" y="175412"/>
                  </a:lnTo>
                  <a:lnTo>
                    <a:pt x="205819" y="175412"/>
                  </a:lnTo>
                  <a:lnTo>
                    <a:pt x="206006" y="175196"/>
                  </a:lnTo>
                  <a:lnTo>
                    <a:pt x="218207"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object 96">
              <a:extLst>
                <a:ext uri="{FF2B5EF4-FFF2-40B4-BE49-F238E27FC236}">
                  <a16:creationId xmlns:a16="http://schemas.microsoft.com/office/drawing/2014/main" id="{6962BBB1-0DC6-429F-A0AA-BE276FD95F10}"/>
                </a:ext>
              </a:extLst>
            </p:cNvPr>
            <p:cNvSpPr/>
            <p:nvPr/>
          </p:nvSpPr>
          <p:spPr>
            <a:xfrm>
              <a:off x="4104712" y="6534786"/>
              <a:ext cx="315595" cy="323215"/>
            </a:xfrm>
            <a:custGeom>
              <a:avLst/>
              <a:gdLst/>
              <a:ahLst/>
              <a:cxnLst/>
              <a:rect l="l" t="t" r="r" b="b"/>
              <a:pathLst>
                <a:path w="315595" h="323215">
                  <a:moveTo>
                    <a:pt x="12192" y="0"/>
                  </a:moveTo>
                  <a:lnTo>
                    <a:pt x="0" y="7645"/>
                  </a:lnTo>
                  <a:lnTo>
                    <a:pt x="100711" y="182244"/>
                  </a:lnTo>
                  <a:lnTo>
                    <a:pt x="19430" y="323213"/>
                  </a:lnTo>
                  <a:lnTo>
                    <a:pt x="36367" y="323213"/>
                  </a:lnTo>
                  <a:lnTo>
                    <a:pt x="113588" y="189610"/>
                  </a:lnTo>
                  <a:lnTo>
                    <a:pt x="315264" y="189610"/>
                  </a:lnTo>
                  <a:lnTo>
                    <a:pt x="315264" y="187134"/>
                  </a:lnTo>
                  <a:lnTo>
                    <a:pt x="111455" y="187134"/>
                  </a:lnTo>
                  <a:lnTo>
                    <a:pt x="107645" y="186994"/>
                  </a:lnTo>
                  <a:lnTo>
                    <a:pt x="105791" y="184175"/>
                  </a:lnTo>
                  <a:lnTo>
                    <a:pt x="103873" y="182549"/>
                  </a:lnTo>
                  <a:lnTo>
                    <a:pt x="105562" y="180682"/>
                  </a:lnTo>
                  <a:lnTo>
                    <a:pt x="107073" y="177584"/>
                  </a:lnTo>
                  <a:lnTo>
                    <a:pt x="110832" y="177012"/>
                  </a:lnTo>
                  <a:lnTo>
                    <a:pt x="315264" y="177012"/>
                  </a:lnTo>
                  <a:lnTo>
                    <a:pt x="315264" y="175399"/>
                  </a:lnTo>
                  <a:lnTo>
                    <a:pt x="117563" y="175399"/>
                  </a:lnTo>
                  <a:lnTo>
                    <a:pt x="111671" y="172389"/>
                  </a:lnTo>
                  <a:lnTo>
                    <a:pt x="106527" y="163309"/>
                  </a:lnTo>
                  <a:lnTo>
                    <a:pt x="84931" y="125404"/>
                  </a:lnTo>
                  <a:lnTo>
                    <a:pt x="17145" y="8013"/>
                  </a:lnTo>
                  <a:lnTo>
                    <a:pt x="14643" y="4064"/>
                  </a:lnTo>
                  <a:lnTo>
                    <a:pt x="12192" y="0"/>
                  </a:lnTo>
                  <a:close/>
                </a:path>
                <a:path w="315595" h="323215">
                  <a:moveTo>
                    <a:pt x="315264" y="177012"/>
                  </a:moveTo>
                  <a:lnTo>
                    <a:pt x="110832" y="177012"/>
                  </a:lnTo>
                  <a:lnTo>
                    <a:pt x="113118" y="179666"/>
                  </a:lnTo>
                  <a:lnTo>
                    <a:pt x="116459" y="181851"/>
                  </a:lnTo>
                  <a:lnTo>
                    <a:pt x="113411"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object 97">
              <a:extLst>
                <a:ext uri="{FF2B5EF4-FFF2-40B4-BE49-F238E27FC236}">
                  <a16:creationId xmlns:a16="http://schemas.microsoft.com/office/drawing/2014/main" id="{5939592E-3AFF-4C8B-A35C-A1F063249DAA}"/>
                </a:ext>
              </a:extLst>
            </p:cNvPr>
            <p:cNvSpPr/>
            <p:nvPr/>
          </p:nvSpPr>
          <p:spPr>
            <a:xfrm>
              <a:off x="3718395"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66"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44"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69"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object 98">
              <a:extLst>
                <a:ext uri="{FF2B5EF4-FFF2-40B4-BE49-F238E27FC236}">
                  <a16:creationId xmlns:a16="http://schemas.microsoft.com/office/drawing/2014/main" id="{03185486-3A8E-4B97-B66C-97074743E160}"/>
                </a:ext>
              </a:extLst>
            </p:cNvPr>
            <p:cNvSpPr/>
            <p:nvPr/>
          </p:nvSpPr>
          <p:spPr>
            <a:xfrm>
              <a:off x="3235102" y="6534854"/>
              <a:ext cx="316230" cy="323215"/>
            </a:xfrm>
            <a:custGeom>
              <a:avLst/>
              <a:gdLst/>
              <a:ahLst/>
              <a:cxnLst/>
              <a:rect l="l" t="t" r="r" b="b"/>
              <a:pathLst>
                <a:path w="316229" h="323215">
                  <a:moveTo>
                    <a:pt x="12738" y="0"/>
                  </a:moveTo>
                  <a:lnTo>
                    <a:pt x="0" y="7200"/>
                  </a:lnTo>
                  <a:lnTo>
                    <a:pt x="100939" y="182168"/>
                  </a:lnTo>
                  <a:lnTo>
                    <a:pt x="19670" y="323145"/>
                  </a:lnTo>
                  <a:lnTo>
                    <a:pt x="36604" y="323145"/>
                  </a:lnTo>
                  <a:lnTo>
                    <a:pt x="114185" y="188937"/>
                  </a:lnTo>
                  <a:lnTo>
                    <a:pt x="315937" y="188937"/>
                  </a:lnTo>
                  <a:lnTo>
                    <a:pt x="315835" y="187058"/>
                  </a:lnTo>
                  <a:lnTo>
                    <a:pt x="110959" y="187058"/>
                  </a:lnTo>
                  <a:lnTo>
                    <a:pt x="107378" y="186842"/>
                  </a:lnTo>
                  <a:lnTo>
                    <a:pt x="104470" y="183591"/>
                  </a:lnTo>
                  <a:lnTo>
                    <a:pt x="104571" y="179844"/>
                  </a:lnTo>
                  <a:lnTo>
                    <a:pt x="107480" y="177977"/>
                  </a:lnTo>
                  <a:lnTo>
                    <a:pt x="109994" y="175145"/>
                  </a:lnTo>
                  <a:lnTo>
                    <a:pt x="116903" y="175145"/>
                  </a:lnTo>
                  <a:lnTo>
                    <a:pt x="111798" y="172085"/>
                  </a:lnTo>
                  <a:lnTo>
                    <a:pt x="107022" y="163614"/>
                  </a:lnTo>
                  <a:lnTo>
                    <a:pt x="90024" y="133698"/>
                  </a:lnTo>
                  <a:lnTo>
                    <a:pt x="12738" y="0"/>
                  </a:lnTo>
                  <a:close/>
                </a:path>
                <a:path w="316229" h="323215">
                  <a:moveTo>
                    <a:pt x="116903" y="175145"/>
                  </a:moveTo>
                  <a:lnTo>
                    <a:pt x="109994" y="175145"/>
                  </a:lnTo>
                  <a:lnTo>
                    <a:pt x="112128" y="178371"/>
                  </a:lnTo>
                  <a:lnTo>
                    <a:pt x="114795" y="180644"/>
                  </a:lnTo>
                  <a:lnTo>
                    <a:pt x="114236" y="184327"/>
                  </a:lnTo>
                  <a:lnTo>
                    <a:pt x="110959" y="187058"/>
                  </a:lnTo>
                  <a:lnTo>
                    <a:pt x="315835" y="187058"/>
                  </a:lnTo>
                  <a:lnTo>
                    <a:pt x="315193" y="175336"/>
                  </a:lnTo>
                  <a:lnTo>
                    <a:pt x="117220" y="175336"/>
                  </a:lnTo>
                  <a:lnTo>
                    <a:pt x="116903" y="175145"/>
                  </a:lnTo>
                  <a:close/>
                </a:path>
                <a:path w="316229" h="323215">
                  <a:moveTo>
                    <a:pt x="212932" y="174950"/>
                  </a:moveTo>
                  <a:lnTo>
                    <a:pt x="117220" y="175336"/>
                  </a:lnTo>
                  <a:lnTo>
                    <a:pt x="315193" y="175336"/>
                  </a:lnTo>
                  <a:lnTo>
                    <a:pt x="315175" y="175005"/>
                  </a:lnTo>
                  <a:lnTo>
                    <a:pt x="212932" y="1749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object 99">
              <a:extLst>
                <a:ext uri="{FF2B5EF4-FFF2-40B4-BE49-F238E27FC236}">
                  <a16:creationId xmlns:a16="http://schemas.microsoft.com/office/drawing/2014/main" id="{DC81CAF7-A9A4-40C4-860C-4AFF92E232F1}"/>
                </a:ext>
              </a:extLst>
            </p:cNvPr>
            <p:cNvSpPr/>
            <p:nvPr/>
          </p:nvSpPr>
          <p:spPr>
            <a:xfrm>
              <a:off x="2857500" y="6535070"/>
              <a:ext cx="306705" cy="323215"/>
            </a:xfrm>
            <a:custGeom>
              <a:avLst/>
              <a:gdLst/>
              <a:ahLst/>
              <a:cxnLst/>
              <a:rect l="l" t="t" r="r" b="b"/>
              <a:pathLst>
                <a:path w="306705" h="323215">
                  <a:moveTo>
                    <a:pt x="209937" y="189014"/>
                  </a:moveTo>
                  <a:lnTo>
                    <a:pt x="189450" y="189014"/>
                  </a:lnTo>
                  <a:lnTo>
                    <a:pt x="194937" y="191935"/>
                  </a:lnTo>
                  <a:lnTo>
                    <a:pt x="199776" y="200507"/>
                  </a:lnTo>
                  <a:lnTo>
                    <a:pt x="221377" y="238409"/>
                  </a:lnTo>
                  <a:lnTo>
                    <a:pt x="270139" y="322929"/>
                  </a:lnTo>
                  <a:lnTo>
                    <a:pt x="287176" y="322929"/>
                  </a:lnTo>
                  <a:lnTo>
                    <a:pt x="209937" y="189014"/>
                  </a:lnTo>
                  <a:close/>
                </a:path>
                <a:path w="306705" h="323215">
                  <a:moveTo>
                    <a:pt x="93361" y="174734"/>
                  </a:moveTo>
                  <a:lnTo>
                    <a:pt x="7510" y="174790"/>
                  </a:lnTo>
                  <a:lnTo>
                    <a:pt x="0" y="174790"/>
                  </a:lnTo>
                  <a:lnTo>
                    <a:pt x="0" y="189331"/>
                  </a:lnTo>
                  <a:lnTo>
                    <a:pt x="93877" y="189372"/>
                  </a:lnTo>
                  <a:lnTo>
                    <a:pt x="209937" y="189014"/>
                  </a:lnTo>
                  <a:lnTo>
                    <a:pt x="208670" y="186816"/>
                  </a:lnTo>
                  <a:lnTo>
                    <a:pt x="198810" y="186816"/>
                  </a:lnTo>
                  <a:lnTo>
                    <a:pt x="195229" y="186677"/>
                  </a:lnTo>
                  <a:lnTo>
                    <a:pt x="192333" y="183438"/>
                  </a:lnTo>
                  <a:lnTo>
                    <a:pt x="192308" y="179692"/>
                  </a:lnTo>
                  <a:lnTo>
                    <a:pt x="195216" y="177799"/>
                  </a:lnTo>
                  <a:lnTo>
                    <a:pt x="197532" y="175120"/>
                  </a:lnTo>
                  <a:lnTo>
                    <a:pt x="189628" y="175120"/>
                  </a:lnTo>
                  <a:lnTo>
                    <a:pt x="93361" y="174734"/>
                  </a:lnTo>
                  <a:close/>
                </a:path>
                <a:path w="306705" h="323215">
                  <a:moveTo>
                    <a:pt x="209944" y="174904"/>
                  </a:moveTo>
                  <a:lnTo>
                    <a:pt x="197718" y="174904"/>
                  </a:lnTo>
                  <a:lnTo>
                    <a:pt x="199903" y="178130"/>
                  </a:lnTo>
                  <a:lnTo>
                    <a:pt x="202608" y="180403"/>
                  </a:lnTo>
                  <a:lnTo>
                    <a:pt x="202087" y="184086"/>
                  </a:lnTo>
                  <a:lnTo>
                    <a:pt x="198810" y="186816"/>
                  </a:lnTo>
                  <a:lnTo>
                    <a:pt x="208670" y="186816"/>
                  </a:lnTo>
                  <a:lnTo>
                    <a:pt x="205872" y="181965"/>
                  </a:lnTo>
                  <a:lnTo>
                    <a:pt x="209944" y="174904"/>
                  </a:lnTo>
                  <a:close/>
                </a:path>
                <a:path w="306705" h="323215">
                  <a:moveTo>
                    <a:pt x="294162" y="0"/>
                  </a:moveTo>
                  <a:lnTo>
                    <a:pt x="291444" y="4533"/>
                  </a:lnTo>
                  <a:lnTo>
                    <a:pt x="288955" y="8521"/>
                  </a:lnTo>
                  <a:lnTo>
                    <a:pt x="221705" y="125028"/>
                  </a:lnTo>
                  <a:lnTo>
                    <a:pt x="200284" y="162623"/>
                  </a:lnTo>
                  <a:lnTo>
                    <a:pt x="195229" y="171551"/>
                  </a:lnTo>
                  <a:lnTo>
                    <a:pt x="189628" y="175120"/>
                  </a:lnTo>
                  <a:lnTo>
                    <a:pt x="197532" y="175120"/>
                  </a:lnTo>
                  <a:lnTo>
                    <a:pt x="197718" y="174904"/>
                  </a:lnTo>
                  <a:lnTo>
                    <a:pt x="209944" y="174904"/>
                  </a:lnTo>
                  <a:lnTo>
                    <a:pt x="306710" y="7137"/>
                  </a:lnTo>
                  <a:lnTo>
                    <a:pt x="29416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object 100">
              <a:extLst>
                <a:ext uri="{FF2B5EF4-FFF2-40B4-BE49-F238E27FC236}">
                  <a16:creationId xmlns:a16="http://schemas.microsoft.com/office/drawing/2014/main" id="{0D7CA3B9-F25C-485F-A27C-A500344CA623}"/>
                </a:ext>
              </a:extLst>
            </p:cNvPr>
            <p:cNvSpPr/>
            <p:nvPr/>
          </p:nvSpPr>
          <p:spPr>
            <a:xfrm>
              <a:off x="4104690"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692" y="0"/>
                  </a:lnTo>
                  <a:lnTo>
                    <a:pt x="100723" y="169989"/>
                  </a:lnTo>
                  <a:lnTo>
                    <a:pt x="0" y="344690"/>
                  </a:lnTo>
                  <a:lnTo>
                    <a:pt x="12204" y="352158"/>
                  </a:lnTo>
                  <a:lnTo>
                    <a:pt x="14732" y="348018"/>
                  </a:lnTo>
                  <a:lnTo>
                    <a:pt x="17246" y="344068"/>
                  </a:lnTo>
                  <a:lnTo>
                    <a:pt x="62979" y="265074"/>
                  </a:lnTo>
                  <a:lnTo>
                    <a:pt x="84556" y="227545"/>
                  </a:lnTo>
                  <a:lnTo>
                    <a:pt x="105956" y="189915"/>
                  </a:lnTo>
                  <a:lnTo>
                    <a:pt x="110172" y="183857"/>
                  </a:lnTo>
                  <a:lnTo>
                    <a:pt x="115023" y="179870"/>
                  </a:lnTo>
                  <a:lnTo>
                    <a:pt x="120904" y="177698"/>
                  </a:lnTo>
                  <a:lnTo>
                    <a:pt x="127025"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26" y="422236"/>
                  </a:lnTo>
                  <a:lnTo>
                    <a:pt x="249262" y="418528"/>
                  </a:lnTo>
                  <a:lnTo>
                    <a:pt x="252120" y="416648"/>
                  </a:lnTo>
                  <a:lnTo>
                    <a:pt x="254431" y="413956"/>
                  </a:lnTo>
                  <a:lnTo>
                    <a:pt x="254584" y="413778"/>
                  </a:lnTo>
                  <a:lnTo>
                    <a:pt x="256730" y="416966"/>
                  </a:lnTo>
                  <a:lnTo>
                    <a:pt x="259384" y="419188"/>
                  </a:lnTo>
                  <a:lnTo>
                    <a:pt x="259384" y="398043"/>
                  </a:lnTo>
                  <a:lnTo>
                    <a:pt x="254088" y="405638"/>
                  </a:lnTo>
                  <a:lnTo>
                    <a:pt x="247738" y="410679"/>
                  </a:lnTo>
                  <a:lnTo>
                    <a:pt x="240093" y="413308"/>
                  </a:lnTo>
                  <a:lnTo>
                    <a:pt x="230682" y="413956"/>
                  </a:lnTo>
                  <a:lnTo>
                    <a:pt x="159715" y="413473"/>
                  </a:lnTo>
                  <a:lnTo>
                    <a:pt x="50596" y="414007"/>
                  </a:lnTo>
                  <a:lnTo>
                    <a:pt x="49390" y="414947"/>
                  </a:lnTo>
                  <a:lnTo>
                    <a:pt x="48183" y="415480"/>
                  </a:lnTo>
                  <a:lnTo>
                    <a:pt x="48183" y="428078"/>
                  </a:lnTo>
                  <a:lnTo>
                    <a:pt x="149707" y="428155"/>
                  </a:lnTo>
                  <a:lnTo>
                    <a:pt x="236804" y="427837"/>
                  </a:lnTo>
                  <a:lnTo>
                    <a:pt x="243001"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65"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object 101">
              <a:extLst>
                <a:ext uri="{FF2B5EF4-FFF2-40B4-BE49-F238E27FC236}">
                  <a16:creationId xmlns:a16="http://schemas.microsoft.com/office/drawing/2014/main" id="{C7E0B640-E3C6-4E5B-A764-BDBE102FF326}"/>
                </a:ext>
              </a:extLst>
            </p:cNvPr>
            <p:cNvSpPr/>
            <p:nvPr/>
          </p:nvSpPr>
          <p:spPr>
            <a:xfrm>
              <a:off x="4539326"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30"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26"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39" y="183591"/>
                  </a:lnTo>
                  <a:lnTo>
                    <a:pt x="111823" y="185800"/>
                  </a:lnTo>
                  <a:lnTo>
                    <a:pt x="109728" y="188937"/>
                  </a:lnTo>
                  <a:lnTo>
                    <a:pt x="312739" y="188937"/>
                  </a:lnTo>
                  <a:lnTo>
                    <a:pt x="312915" y="188899"/>
                  </a:lnTo>
                  <a:lnTo>
                    <a:pt x="315747" y="188569"/>
                  </a:lnTo>
                  <a:lnTo>
                    <a:pt x="315094" y="177114"/>
                  </a:lnTo>
                  <a:close/>
                </a:path>
                <a:path w="316229" h="364490">
                  <a:moveTo>
                    <a:pt x="212105" y="174936"/>
                  </a:moveTo>
                  <a:lnTo>
                    <a:pt x="117259" y="175272"/>
                  </a:lnTo>
                  <a:lnTo>
                    <a:pt x="314989" y="175272"/>
                  </a:lnTo>
                  <a:lnTo>
                    <a:pt x="314972" y="174980"/>
                  </a:lnTo>
                  <a:lnTo>
                    <a:pt x="212105"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object 102">
              <a:extLst>
                <a:ext uri="{FF2B5EF4-FFF2-40B4-BE49-F238E27FC236}">
                  <a16:creationId xmlns:a16="http://schemas.microsoft.com/office/drawing/2014/main" id="{9288FB12-9D22-4D23-A312-A8EAEE5EB103}"/>
                </a:ext>
              </a:extLst>
            </p:cNvPr>
            <p:cNvSpPr/>
            <p:nvPr/>
          </p:nvSpPr>
          <p:spPr>
            <a:xfrm>
              <a:off x="5022392"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400" y="174515"/>
                  </a:moveTo>
                  <a:lnTo>
                    <a:pt x="17233" y="174574"/>
                  </a:lnTo>
                  <a:lnTo>
                    <a:pt x="0" y="174574"/>
                  </a:lnTo>
                  <a:lnTo>
                    <a:pt x="0" y="189039"/>
                  </a:lnTo>
                  <a:lnTo>
                    <a:pt x="101831"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400"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92" y="124734"/>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object 103">
              <a:extLst>
                <a:ext uri="{FF2B5EF4-FFF2-40B4-BE49-F238E27FC236}">
                  <a16:creationId xmlns:a16="http://schemas.microsoft.com/office/drawing/2014/main" id="{43622A1F-70F9-454A-B789-9D61922A4F57}"/>
                </a:ext>
              </a:extLst>
            </p:cNvPr>
            <p:cNvSpPr/>
            <p:nvPr/>
          </p:nvSpPr>
          <p:spPr>
            <a:xfrm>
              <a:off x="5891923"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791"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object 104">
              <a:extLst>
                <a:ext uri="{FF2B5EF4-FFF2-40B4-BE49-F238E27FC236}">
                  <a16:creationId xmlns:a16="http://schemas.microsoft.com/office/drawing/2014/main" id="{E0A2ACC3-6C0A-4E4A-934F-DB6FF190A799}"/>
                </a:ext>
              </a:extLst>
            </p:cNvPr>
            <p:cNvSpPr/>
            <p:nvPr/>
          </p:nvSpPr>
          <p:spPr>
            <a:xfrm>
              <a:off x="3283496" y="6284508"/>
              <a:ext cx="315595" cy="364490"/>
            </a:xfrm>
            <a:custGeom>
              <a:avLst/>
              <a:gdLst/>
              <a:ahLst/>
              <a:cxnLst/>
              <a:rect l="l" t="t" r="r" b="b"/>
              <a:pathLst>
                <a:path w="315595" h="364490">
                  <a:moveTo>
                    <a:pt x="218744" y="188810"/>
                  </a:moveTo>
                  <a:lnTo>
                    <a:pt x="187413" y="188810"/>
                  </a:lnTo>
                  <a:lnTo>
                    <a:pt x="194826" y="189477"/>
                  </a:lnTo>
                  <a:lnTo>
                    <a:pt x="200658" y="191769"/>
                  </a:lnTo>
                  <a:lnTo>
                    <a:pt x="205392" y="195843"/>
                  </a:lnTo>
                  <a:lnTo>
                    <a:pt x="209511" y="201853"/>
                  </a:lnTo>
                  <a:lnTo>
                    <a:pt x="230028" y="237937"/>
                  </a:lnTo>
                  <a:lnTo>
                    <a:pt x="250718" y="273924"/>
                  </a:lnTo>
                  <a:lnTo>
                    <a:pt x="292277" y="345795"/>
                  </a:lnTo>
                  <a:lnTo>
                    <a:pt x="295783" y="351904"/>
                  </a:lnTo>
                  <a:lnTo>
                    <a:pt x="299427" y="357924"/>
                  </a:lnTo>
                  <a:lnTo>
                    <a:pt x="303110" y="364159"/>
                  </a:lnTo>
                  <a:lnTo>
                    <a:pt x="315175" y="356006"/>
                  </a:lnTo>
                  <a:lnTo>
                    <a:pt x="218744" y="188810"/>
                  </a:lnTo>
                  <a:close/>
                </a:path>
                <a:path w="315595" h="364490">
                  <a:moveTo>
                    <a:pt x="127849" y="174550"/>
                  </a:moveTo>
                  <a:lnTo>
                    <a:pt x="3644" y="175056"/>
                  </a:lnTo>
                  <a:lnTo>
                    <a:pt x="2438" y="175056"/>
                  </a:lnTo>
                  <a:lnTo>
                    <a:pt x="1219" y="176034"/>
                  </a:lnTo>
                  <a:lnTo>
                    <a:pt x="0" y="176555"/>
                  </a:lnTo>
                  <a:lnTo>
                    <a:pt x="0" y="189166"/>
                  </a:lnTo>
                  <a:lnTo>
                    <a:pt x="101531" y="189231"/>
                  </a:lnTo>
                  <a:lnTo>
                    <a:pt x="218744" y="188810"/>
                  </a:lnTo>
                  <a:lnTo>
                    <a:pt x="217623" y="186867"/>
                  </a:lnTo>
                  <a:lnTo>
                    <a:pt x="207556" y="186867"/>
                  </a:lnTo>
                  <a:lnTo>
                    <a:pt x="203873" y="186334"/>
                  </a:lnTo>
                  <a:lnTo>
                    <a:pt x="202412" y="183273"/>
                  </a:lnTo>
                  <a:lnTo>
                    <a:pt x="200787" y="181432"/>
                  </a:lnTo>
                  <a:lnTo>
                    <a:pt x="202641" y="179793"/>
                  </a:lnTo>
                  <a:lnTo>
                    <a:pt x="204495" y="176923"/>
                  </a:lnTo>
                  <a:lnTo>
                    <a:pt x="206375" y="176910"/>
                  </a:lnTo>
                  <a:lnTo>
                    <a:pt x="208241" y="176872"/>
                  </a:lnTo>
                  <a:lnTo>
                    <a:pt x="217528" y="176872"/>
                  </a:lnTo>
                  <a:lnTo>
                    <a:pt x="218612" y="174993"/>
                  </a:lnTo>
                  <a:lnTo>
                    <a:pt x="183908" y="174993"/>
                  </a:lnTo>
                  <a:lnTo>
                    <a:pt x="155881" y="174614"/>
                  </a:lnTo>
                  <a:lnTo>
                    <a:pt x="127849" y="174550"/>
                  </a:lnTo>
                  <a:close/>
                </a:path>
                <a:path w="315595" h="364490">
                  <a:moveTo>
                    <a:pt x="217528" y="176872"/>
                  </a:moveTo>
                  <a:lnTo>
                    <a:pt x="208241" y="176872"/>
                  </a:lnTo>
                  <a:lnTo>
                    <a:pt x="210108" y="179730"/>
                  </a:lnTo>
                  <a:lnTo>
                    <a:pt x="213029" y="182206"/>
                  </a:lnTo>
                  <a:lnTo>
                    <a:pt x="209804" y="184302"/>
                  </a:lnTo>
                  <a:lnTo>
                    <a:pt x="207556" y="186867"/>
                  </a:lnTo>
                  <a:lnTo>
                    <a:pt x="217623" y="186867"/>
                  </a:lnTo>
                  <a:lnTo>
                    <a:pt x="214693" y="181787"/>
                  </a:lnTo>
                  <a:lnTo>
                    <a:pt x="217528" y="176872"/>
                  </a:lnTo>
                  <a:close/>
                </a:path>
                <a:path w="315595" h="364490">
                  <a:moveTo>
                    <a:pt x="303021" y="0"/>
                  </a:moveTo>
                  <a:lnTo>
                    <a:pt x="300393" y="4305"/>
                  </a:lnTo>
                  <a:lnTo>
                    <a:pt x="297865" y="8267"/>
                  </a:lnTo>
                  <a:lnTo>
                    <a:pt x="252823" y="85993"/>
                  </a:lnTo>
                  <a:lnTo>
                    <a:pt x="231612" y="122906"/>
                  </a:lnTo>
                  <a:lnTo>
                    <a:pt x="210680" y="159981"/>
                  </a:lnTo>
                  <a:lnTo>
                    <a:pt x="205554" y="167279"/>
                  </a:lnTo>
                  <a:lnTo>
                    <a:pt x="199656" y="171959"/>
                  </a:lnTo>
                  <a:lnTo>
                    <a:pt x="192578" y="174403"/>
                  </a:lnTo>
                  <a:lnTo>
                    <a:pt x="183908" y="174993"/>
                  </a:lnTo>
                  <a:lnTo>
                    <a:pt x="218612" y="174993"/>
                  </a:lnTo>
                  <a:lnTo>
                    <a:pt x="315366" y="7251"/>
                  </a:lnTo>
                  <a:lnTo>
                    <a:pt x="30302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object 105">
              <a:extLst>
                <a:ext uri="{FF2B5EF4-FFF2-40B4-BE49-F238E27FC236}">
                  <a16:creationId xmlns:a16="http://schemas.microsoft.com/office/drawing/2014/main" id="{C578B0C3-1A40-4A4B-AD99-5ADDD54E636C}"/>
                </a:ext>
              </a:extLst>
            </p:cNvPr>
            <p:cNvSpPr/>
            <p:nvPr/>
          </p:nvSpPr>
          <p:spPr>
            <a:xfrm>
              <a:off x="3670042"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76" y="274521"/>
                  </a:lnTo>
                  <a:lnTo>
                    <a:pt x="84879" y="238837"/>
                  </a:lnTo>
                  <a:lnTo>
                    <a:pt x="105168" y="203034"/>
                  </a:lnTo>
                  <a:lnTo>
                    <a:pt x="109778" y="196421"/>
                  </a:lnTo>
                  <a:lnTo>
                    <a:pt x="115098" y="192084"/>
                  </a:lnTo>
                  <a:lnTo>
                    <a:pt x="121568" y="189733"/>
                  </a:lnTo>
                  <a:lnTo>
                    <a:pt x="129628" y="189077"/>
                  </a:lnTo>
                  <a:lnTo>
                    <a:pt x="312085" y="189077"/>
                  </a:lnTo>
                  <a:lnTo>
                    <a:pt x="312940" y="188887"/>
                  </a:lnTo>
                  <a:lnTo>
                    <a:pt x="315696" y="188544"/>
                  </a:lnTo>
                  <a:lnTo>
                    <a:pt x="315592" y="186918"/>
                  </a:lnTo>
                  <a:lnTo>
                    <a:pt x="111391" y="186918"/>
                  </a:lnTo>
                  <a:lnTo>
                    <a:pt x="107657" y="186816"/>
                  </a:lnTo>
                  <a:lnTo>
                    <a:pt x="105816" y="184010"/>
                  </a:lnTo>
                  <a:lnTo>
                    <a:pt x="103962" y="182397"/>
                  </a:lnTo>
                  <a:lnTo>
                    <a:pt x="105600" y="180555"/>
                  </a:lnTo>
                  <a:lnTo>
                    <a:pt x="107073" y="177520"/>
                  </a:lnTo>
                  <a:lnTo>
                    <a:pt x="110743"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3" y="176923"/>
                  </a:lnTo>
                  <a:lnTo>
                    <a:pt x="113004" y="179539"/>
                  </a:lnTo>
                  <a:lnTo>
                    <a:pt x="116230" y="181673"/>
                  </a:lnTo>
                  <a:lnTo>
                    <a:pt x="113296" y="184124"/>
                  </a:lnTo>
                  <a:lnTo>
                    <a:pt x="111391" y="186918"/>
                  </a:lnTo>
                  <a:lnTo>
                    <a:pt x="315592"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object 106">
              <a:extLst>
                <a:ext uri="{FF2B5EF4-FFF2-40B4-BE49-F238E27FC236}">
                  <a16:creationId xmlns:a16="http://schemas.microsoft.com/office/drawing/2014/main" id="{92333F01-B564-4DF6-BA88-872402EE43D5}"/>
                </a:ext>
              </a:extLst>
            </p:cNvPr>
            <p:cNvSpPr/>
            <p:nvPr/>
          </p:nvSpPr>
          <p:spPr>
            <a:xfrm>
              <a:off x="5408754"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16"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73"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9"/>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Agenda</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0" y="1203325"/>
            <a:ext cx="9912095" cy="4518025"/>
          </a:xfrm>
          <a:prstGeom prst="rect">
            <a:avLst/>
          </a:prstGeom>
        </p:spPr>
        <p:txBody>
          <a:bodyPr/>
          <a:lstStyle>
            <a:lvl1pPr marL="457200" indent="-457200">
              <a:buFont typeface="Wingdings" panose="05000000000000000000" pitchFamily="2" charset="2"/>
              <a:buChar char="§"/>
              <a:defRPr sz="2800" b="0"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0"/>
            <a:endParaRPr lang="en-US" dirty="0"/>
          </a:p>
        </p:txBody>
      </p:sp>
      <p:sp>
        <p:nvSpPr>
          <p:cNvPr id="115" name="Content Placeholder 20"/>
          <p:cNvSpPr>
            <a:spLocks noGrp="1"/>
          </p:cNvSpPr>
          <p:nvPr>
            <p:ph sz="quarter" idx="24" hasCustomPrompt="1"/>
          </p:nvPr>
        </p:nvSpPr>
        <p:spPr>
          <a:xfrm>
            <a:off x="12509500" y="-593725"/>
            <a:ext cx="2565400" cy="377825"/>
          </a:xfrm>
          <a:prstGeom prst="rect">
            <a:avLst/>
          </a:prstGeom>
        </p:spPr>
        <p:txBody>
          <a:bodyPr/>
          <a:lstStyle>
            <a:lvl1pPr marL="0" indent="0">
              <a:buNone/>
              <a:defRPr/>
            </a:lvl1pPr>
          </a:lstStyle>
          <a:p>
            <a:pPr lvl="0"/>
            <a:r>
              <a:rPr lang="en-US" dirty="0"/>
              <a:t>Text</a:t>
            </a:r>
          </a:p>
        </p:txBody>
      </p:sp>
      <p:sp>
        <p:nvSpPr>
          <p:cNvPr id="116" name="Content Placeholder 20"/>
          <p:cNvSpPr>
            <a:spLocks noGrp="1"/>
          </p:cNvSpPr>
          <p:nvPr>
            <p:ph sz="quarter" idx="25" hasCustomPrompt="1"/>
          </p:nvPr>
        </p:nvSpPr>
        <p:spPr>
          <a:xfrm>
            <a:off x="12547600" y="-98425"/>
            <a:ext cx="2565400" cy="377825"/>
          </a:xfrm>
          <a:prstGeom prst="rect">
            <a:avLst/>
          </a:prstGeom>
        </p:spPr>
        <p:txBody>
          <a:bodyPr/>
          <a:lstStyle>
            <a:lvl1pPr marL="0" indent="0">
              <a:buNone/>
              <a:defRPr/>
            </a:lvl1pPr>
          </a:lstStyle>
          <a:p>
            <a:pPr lvl="0"/>
            <a:r>
              <a:rPr lang="en-US" dirty="0"/>
              <a:t>Text</a:t>
            </a:r>
          </a:p>
        </p:txBody>
      </p:sp>
      <p:sp>
        <p:nvSpPr>
          <p:cNvPr id="117" name="Content Placeholder 20"/>
          <p:cNvSpPr>
            <a:spLocks noGrp="1"/>
          </p:cNvSpPr>
          <p:nvPr>
            <p:ph sz="quarter" idx="26" hasCustomPrompt="1"/>
          </p:nvPr>
        </p:nvSpPr>
        <p:spPr>
          <a:xfrm>
            <a:off x="12547600" y="434975"/>
            <a:ext cx="2565400" cy="377825"/>
          </a:xfrm>
          <a:prstGeom prst="rect">
            <a:avLst/>
          </a:prstGeom>
        </p:spPr>
        <p:txBody>
          <a:bodyPr/>
          <a:lstStyle>
            <a:lvl1pPr marL="0" indent="0">
              <a:buNone/>
              <a:defRPr/>
            </a:lvl1pPr>
          </a:lstStyle>
          <a:p>
            <a:pPr lvl="0"/>
            <a:r>
              <a:rPr lang="en-US" dirty="0"/>
              <a:t>Text</a:t>
            </a:r>
          </a:p>
        </p:txBody>
      </p:sp>
      <p:sp>
        <p:nvSpPr>
          <p:cNvPr id="118" name="Content Placeholder 20"/>
          <p:cNvSpPr>
            <a:spLocks noGrp="1"/>
          </p:cNvSpPr>
          <p:nvPr>
            <p:ph sz="quarter" idx="27" hasCustomPrompt="1"/>
          </p:nvPr>
        </p:nvSpPr>
        <p:spPr>
          <a:xfrm>
            <a:off x="12547600" y="933450"/>
            <a:ext cx="2565400" cy="377825"/>
          </a:xfrm>
          <a:prstGeom prst="rect">
            <a:avLst/>
          </a:prstGeom>
        </p:spPr>
        <p:txBody>
          <a:bodyPr/>
          <a:lstStyle>
            <a:lvl1pPr marL="0" indent="0">
              <a:buNone/>
              <a:defRPr/>
            </a:lvl1pPr>
          </a:lstStyle>
          <a:p>
            <a:pPr lvl="0"/>
            <a:r>
              <a:rPr lang="en-US" dirty="0"/>
              <a:t>Text</a:t>
            </a:r>
          </a:p>
        </p:txBody>
      </p:sp>
      <p:sp>
        <p:nvSpPr>
          <p:cNvPr id="119" name="Content Placeholder 20"/>
          <p:cNvSpPr>
            <a:spLocks noGrp="1"/>
          </p:cNvSpPr>
          <p:nvPr>
            <p:ph sz="quarter" idx="28" hasCustomPrompt="1"/>
          </p:nvPr>
        </p:nvSpPr>
        <p:spPr>
          <a:xfrm>
            <a:off x="12547600" y="1460500"/>
            <a:ext cx="2565400" cy="377825"/>
          </a:xfrm>
          <a:prstGeom prst="rect">
            <a:avLst/>
          </a:prstGeom>
        </p:spPr>
        <p:txBody>
          <a:bodyPr/>
          <a:lstStyle>
            <a:lvl1pPr marL="0" indent="0">
              <a:buNone/>
              <a:defRPr/>
            </a:lvl1pPr>
          </a:lstStyle>
          <a:p>
            <a:pPr lvl="0"/>
            <a:r>
              <a:rPr lang="en-US" dirty="0"/>
              <a:t>Text</a:t>
            </a:r>
          </a:p>
        </p:txBody>
      </p:sp>
      <p:sp>
        <p:nvSpPr>
          <p:cNvPr id="120" name="Content Placeholder 20"/>
          <p:cNvSpPr>
            <a:spLocks noGrp="1"/>
          </p:cNvSpPr>
          <p:nvPr>
            <p:ph sz="quarter" idx="29" hasCustomPrompt="1"/>
          </p:nvPr>
        </p:nvSpPr>
        <p:spPr>
          <a:xfrm>
            <a:off x="12547600" y="1987550"/>
            <a:ext cx="2565400" cy="377825"/>
          </a:xfrm>
          <a:prstGeom prst="rect">
            <a:avLst/>
          </a:prstGeom>
        </p:spPr>
        <p:txBody>
          <a:bodyPr/>
          <a:lstStyle>
            <a:lvl1pPr marL="0" indent="0">
              <a:buNone/>
              <a:defRPr/>
            </a:lvl1pPr>
          </a:lstStyle>
          <a:p>
            <a:pPr lvl="0"/>
            <a:r>
              <a:rPr lang="en-US" dirty="0"/>
              <a:t>Text</a:t>
            </a:r>
          </a:p>
        </p:txBody>
      </p:sp>
      <p:sp>
        <p:nvSpPr>
          <p:cNvPr id="121" name="Content Placeholder 20"/>
          <p:cNvSpPr>
            <a:spLocks noGrp="1"/>
          </p:cNvSpPr>
          <p:nvPr>
            <p:ph sz="quarter" idx="30" hasCustomPrompt="1"/>
          </p:nvPr>
        </p:nvSpPr>
        <p:spPr>
          <a:xfrm>
            <a:off x="12547600" y="2514600"/>
            <a:ext cx="2565400" cy="377825"/>
          </a:xfrm>
          <a:prstGeom prst="rect">
            <a:avLst/>
          </a:prstGeom>
        </p:spPr>
        <p:txBody>
          <a:bodyPr/>
          <a:lstStyle>
            <a:lvl1pPr marL="0" indent="0">
              <a:buNone/>
              <a:defRPr/>
            </a:lvl1pPr>
          </a:lstStyle>
          <a:p>
            <a:pPr lvl="0"/>
            <a:r>
              <a:rPr lang="en-US" dirty="0"/>
              <a:t>Text</a:t>
            </a:r>
          </a:p>
        </p:txBody>
      </p:sp>
      <p:sp>
        <p:nvSpPr>
          <p:cNvPr id="122" name="Content Placeholder 20"/>
          <p:cNvSpPr>
            <a:spLocks noGrp="1"/>
          </p:cNvSpPr>
          <p:nvPr>
            <p:ph sz="quarter" idx="31" hasCustomPrompt="1"/>
          </p:nvPr>
        </p:nvSpPr>
        <p:spPr>
          <a:xfrm>
            <a:off x="12509500" y="3054350"/>
            <a:ext cx="2565400" cy="377825"/>
          </a:xfrm>
          <a:prstGeom prst="rect">
            <a:avLst/>
          </a:prstGeom>
        </p:spPr>
        <p:txBody>
          <a:bodyPr/>
          <a:lstStyle>
            <a:lvl1pPr marL="0" indent="0">
              <a:buNone/>
              <a:defRPr/>
            </a:lvl1pPr>
          </a:lstStyle>
          <a:p>
            <a:pPr lvl="0"/>
            <a:r>
              <a:rPr lang="en-US" dirty="0"/>
              <a:t>Text</a:t>
            </a:r>
          </a:p>
        </p:txBody>
      </p:sp>
      <p:sp>
        <p:nvSpPr>
          <p:cNvPr id="123" name="Content Placeholder 20"/>
          <p:cNvSpPr>
            <a:spLocks noGrp="1"/>
          </p:cNvSpPr>
          <p:nvPr>
            <p:ph sz="quarter" idx="32" hasCustomPrompt="1"/>
          </p:nvPr>
        </p:nvSpPr>
        <p:spPr>
          <a:xfrm>
            <a:off x="12547600" y="3549650"/>
            <a:ext cx="2565400" cy="377825"/>
          </a:xfrm>
          <a:prstGeom prst="rect">
            <a:avLst/>
          </a:prstGeom>
        </p:spPr>
        <p:txBody>
          <a:bodyPr/>
          <a:lstStyle>
            <a:lvl1pPr marL="0" indent="0">
              <a:buNone/>
              <a:defRPr/>
            </a:lvl1pPr>
          </a:lstStyle>
          <a:p>
            <a:pPr lvl="0"/>
            <a:r>
              <a:rPr lang="en-US" dirty="0"/>
              <a:t>Text</a:t>
            </a:r>
          </a:p>
        </p:txBody>
      </p:sp>
      <p:sp>
        <p:nvSpPr>
          <p:cNvPr id="124" name="Content Placeholder 20"/>
          <p:cNvSpPr>
            <a:spLocks noGrp="1"/>
          </p:cNvSpPr>
          <p:nvPr>
            <p:ph sz="quarter" idx="33" hasCustomPrompt="1"/>
          </p:nvPr>
        </p:nvSpPr>
        <p:spPr>
          <a:xfrm>
            <a:off x="12547600" y="4083050"/>
            <a:ext cx="2565400" cy="377825"/>
          </a:xfrm>
          <a:prstGeom prst="rect">
            <a:avLst/>
          </a:prstGeom>
        </p:spPr>
        <p:txBody>
          <a:bodyPr/>
          <a:lstStyle>
            <a:lvl1pPr marL="0" indent="0">
              <a:buNone/>
              <a:defRPr/>
            </a:lvl1pPr>
          </a:lstStyle>
          <a:p>
            <a:pPr lvl="0"/>
            <a:r>
              <a:rPr lang="en-US" dirty="0"/>
              <a:t>Text</a:t>
            </a:r>
          </a:p>
        </p:txBody>
      </p:sp>
      <p:sp>
        <p:nvSpPr>
          <p:cNvPr id="125" name="Content Placeholder 20"/>
          <p:cNvSpPr>
            <a:spLocks noGrp="1"/>
          </p:cNvSpPr>
          <p:nvPr>
            <p:ph sz="quarter" idx="34" hasCustomPrompt="1"/>
          </p:nvPr>
        </p:nvSpPr>
        <p:spPr>
          <a:xfrm>
            <a:off x="12547600" y="4581525"/>
            <a:ext cx="2565400" cy="377825"/>
          </a:xfrm>
          <a:prstGeom prst="rect">
            <a:avLst/>
          </a:prstGeom>
        </p:spPr>
        <p:txBody>
          <a:bodyPr/>
          <a:lstStyle>
            <a:lvl1pPr marL="0" indent="0">
              <a:buNone/>
              <a:defRPr/>
            </a:lvl1pPr>
          </a:lstStyle>
          <a:p>
            <a:pPr lvl="0"/>
            <a:r>
              <a:rPr lang="en-US" dirty="0"/>
              <a:t>Text</a:t>
            </a:r>
          </a:p>
        </p:txBody>
      </p:sp>
      <p:sp>
        <p:nvSpPr>
          <p:cNvPr id="126" name="Content Placeholder 20"/>
          <p:cNvSpPr>
            <a:spLocks noGrp="1"/>
          </p:cNvSpPr>
          <p:nvPr>
            <p:ph sz="quarter" idx="35" hasCustomPrompt="1"/>
          </p:nvPr>
        </p:nvSpPr>
        <p:spPr>
          <a:xfrm>
            <a:off x="12547600" y="5108575"/>
            <a:ext cx="2565400" cy="377825"/>
          </a:xfrm>
          <a:prstGeom prst="rect">
            <a:avLst/>
          </a:prstGeom>
        </p:spPr>
        <p:txBody>
          <a:bodyPr/>
          <a:lstStyle>
            <a:lvl1pPr marL="0" indent="0">
              <a:buNone/>
              <a:defRPr/>
            </a:lvl1pPr>
          </a:lstStyle>
          <a:p>
            <a:pPr lvl="0"/>
            <a:r>
              <a:rPr lang="en-US" dirty="0"/>
              <a:t>Text</a:t>
            </a:r>
          </a:p>
        </p:txBody>
      </p:sp>
      <p:sp>
        <p:nvSpPr>
          <p:cNvPr id="127" name="Content Placeholder 20"/>
          <p:cNvSpPr>
            <a:spLocks noGrp="1"/>
          </p:cNvSpPr>
          <p:nvPr>
            <p:ph sz="quarter" idx="36" hasCustomPrompt="1"/>
          </p:nvPr>
        </p:nvSpPr>
        <p:spPr>
          <a:xfrm>
            <a:off x="12547600" y="5635625"/>
            <a:ext cx="2565400" cy="377825"/>
          </a:xfrm>
          <a:prstGeom prst="rect">
            <a:avLst/>
          </a:prstGeom>
        </p:spPr>
        <p:txBody>
          <a:bodyPr/>
          <a:lstStyle>
            <a:lvl1pPr marL="0" indent="0">
              <a:buNone/>
              <a:defRPr/>
            </a:lvl1pPr>
          </a:lstStyle>
          <a:p>
            <a:pPr lvl="0"/>
            <a:r>
              <a:rPr lang="en-US" dirty="0"/>
              <a:t>Text</a:t>
            </a:r>
          </a:p>
        </p:txBody>
      </p:sp>
      <p:sp>
        <p:nvSpPr>
          <p:cNvPr id="128" name="Content Placeholder 20"/>
          <p:cNvSpPr>
            <a:spLocks noGrp="1"/>
          </p:cNvSpPr>
          <p:nvPr>
            <p:ph sz="quarter" idx="37" hasCustomPrompt="1"/>
          </p:nvPr>
        </p:nvSpPr>
        <p:spPr>
          <a:xfrm>
            <a:off x="12547600" y="6162675"/>
            <a:ext cx="2565400" cy="377825"/>
          </a:xfrm>
          <a:prstGeom prst="rect">
            <a:avLst/>
          </a:prstGeom>
        </p:spPr>
        <p:txBody>
          <a:bodyPr/>
          <a:lstStyle>
            <a:lvl1pPr marL="0" indent="0">
              <a:buNone/>
              <a:defRPr/>
            </a:lvl1pPr>
          </a:lstStyle>
          <a:p>
            <a:pPr lvl="0"/>
            <a:r>
              <a:rPr lang="en-US" dirty="0"/>
              <a:t>Text</a:t>
            </a:r>
          </a:p>
        </p:txBody>
      </p:sp>
      <p:sp>
        <p:nvSpPr>
          <p:cNvPr id="129" name="Content Placeholder 4"/>
          <p:cNvSpPr>
            <a:spLocks noGrp="1"/>
          </p:cNvSpPr>
          <p:nvPr>
            <p:ph sz="quarter" idx="38"/>
          </p:nvPr>
        </p:nvSpPr>
        <p:spPr>
          <a:xfrm>
            <a:off x="-3517900" y="127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0" name="Content Placeholder 4"/>
          <p:cNvSpPr>
            <a:spLocks noGrp="1"/>
          </p:cNvSpPr>
          <p:nvPr>
            <p:ph sz="quarter" idx="11"/>
          </p:nvPr>
        </p:nvSpPr>
        <p:spPr>
          <a:xfrm>
            <a:off x="-3365500" y="279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1" name="Content Placeholder 4"/>
          <p:cNvSpPr>
            <a:spLocks noGrp="1"/>
          </p:cNvSpPr>
          <p:nvPr>
            <p:ph sz="quarter" idx="12"/>
          </p:nvPr>
        </p:nvSpPr>
        <p:spPr>
          <a:xfrm>
            <a:off x="-3213100" y="431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2" name="Content Placeholder 4"/>
          <p:cNvSpPr>
            <a:spLocks noGrp="1"/>
          </p:cNvSpPr>
          <p:nvPr>
            <p:ph sz="quarter" idx="13"/>
          </p:nvPr>
        </p:nvSpPr>
        <p:spPr>
          <a:xfrm>
            <a:off x="-3060700" y="584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3" name="Content Placeholder 4"/>
          <p:cNvSpPr>
            <a:spLocks noGrp="1"/>
          </p:cNvSpPr>
          <p:nvPr>
            <p:ph sz="quarter" idx="14"/>
          </p:nvPr>
        </p:nvSpPr>
        <p:spPr>
          <a:xfrm>
            <a:off x="-2908300" y="7366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4" name="Content Placeholder 4"/>
          <p:cNvSpPr>
            <a:spLocks noGrp="1"/>
          </p:cNvSpPr>
          <p:nvPr>
            <p:ph sz="quarter" idx="15"/>
          </p:nvPr>
        </p:nvSpPr>
        <p:spPr>
          <a:xfrm>
            <a:off x="-2755900" y="889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5" name="Content Placeholder 4"/>
          <p:cNvSpPr>
            <a:spLocks noGrp="1"/>
          </p:cNvSpPr>
          <p:nvPr>
            <p:ph sz="quarter" idx="16"/>
          </p:nvPr>
        </p:nvSpPr>
        <p:spPr>
          <a:xfrm>
            <a:off x="-2603500" y="1041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6" name="Content Placeholder 4"/>
          <p:cNvSpPr>
            <a:spLocks noGrp="1"/>
          </p:cNvSpPr>
          <p:nvPr>
            <p:ph sz="quarter" idx="17"/>
          </p:nvPr>
        </p:nvSpPr>
        <p:spPr>
          <a:xfrm>
            <a:off x="-2451100" y="1193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7" name="Content Placeholder 4"/>
          <p:cNvSpPr>
            <a:spLocks noGrp="1"/>
          </p:cNvSpPr>
          <p:nvPr>
            <p:ph sz="quarter" idx="18"/>
          </p:nvPr>
        </p:nvSpPr>
        <p:spPr>
          <a:xfrm>
            <a:off x="-3105150" y="35496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8" name="Content Placeholder 4"/>
          <p:cNvSpPr>
            <a:spLocks noGrp="1"/>
          </p:cNvSpPr>
          <p:nvPr>
            <p:ph sz="quarter" idx="19"/>
          </p:nvPr>
        </p:nvSpPr>
        <p:spPr>
          <a:xfrm>
            <a:off x="-3060700" y="4876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9" name="Content Placeholder 4"/>
          <p:cNvSpPr>
            <a:spLocks noGrp="1"/>
          </p:cNvSpPr>
          <p:nvPr>
            <p:ph sz="quarter" idx="20"/>
          </p:nvPr>
        </p:nvSpPr>
        <p:spPr>
          <a:xfrm>
            <a:off x="-2908300" y="5029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0" name="Content Placeholder 4"/>
          <p:cNvSpPr>
            <a:spLocks noGrp="1"/>
          </p:cNvSpPr>
          <p:nvPr>
            <p:ph sz="quarter" idx="21"/>
          </p:nvPr>
        </p:nvSpPr>
        <p:spPr>
          <a:xfrm>
            <a:off x="-3213100" y="38925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1" name="Content Placeholder 4"/>
          <p:cNvSpPr>
            <a:spLocks noGrp="1"/>
          </p:cNvSpPr>
          <p:nvPr>
            <p:ph sz="quarter" idx="22"/>
          </p:nvPr>
        </p:nvSpPr>
        <p:spPr>
          <a:xfrm>
            <a:off x="-3060700" y="40449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2" name="Content Placeholder 4"/>
          <p:cNvSpPr>
            <a:spLocks noGrp="1"/>
          </p:cNvSpPr>
          <p:nvPr>
            <p:ph sz="quarter" idx="23"/>
          </p:nvPr>
        </p:nvSpPr>
        <p:spPr>
          <a:xfrm>
            <a:off x="-2908300" y="41973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3093AACA-FD7F-DC97-95E2-946B7B50D37F}"/>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B73D503C-D61D-C15D-3FBF-ABA2D3E75F39}"/>
              </a:ext>
            </a:extLst>
          </p:cNvPr>
          <p:cNvPicPr>
            <a:picLocks noChangeAspect="1"/>
          </p:cNvPicPr>
          <p:nvPr userDrawn="1"/>
        </p:nvPicPr>
        <p:blipFill>
          <a:blip r:embed="rId10"/>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359783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9912094"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1"/>
            <a:r>
              <a:rPr lang="en-US" dirty="0"/>
              <a:t>Second level</a:t>
            </a:r>
          </a:p>
        </p:txBody>
      </p:sp>
      <p:sp>
        <p:nvSpPr>
          <p:cNvPr id="5"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8E154254-78D0-7801-EFEE-5B6C14AA1E3E}"/>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73F60493-D9C9-DEDC-CBF2-25B0CFC16BBD}"/>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62328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4594634" cy="4518025"/>
          </a:xfrm>
          <a:prstGeom prst="rect">
            <a:avLst/>
          </a:prstGeom>
        </p:spPr>
        <p:txBody>
          <a:bodyPr/>
          <a:lstStyle>
            <a:lvl1pPr marL="0" indent="0">
              <a:buFont typeface="Wingdings" panose="05000000000000000000" pitchFamily="2" charset="2"/>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defTabSz="1028700">
              <a:spcBef>
                <a:spcPts val="1100"/>
              </a:spcBef>
              <a:spcAft>
                <a:spcPts val="1800"/>
              </a:spcAft>
              <a:buFont typeface="Roboto" panose="02000000000000000000" pitchFamily="2"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p>
          <a:p>
            <a:pPr lvl="0"/>
            <a:endParaRPr lang="en-US" dirty="0"/>
          </a:p>
          <a:p>
            <a:pPr lvl="0"/>
            <a:endParaRPr lang="en-US" b="0" dirty="0">
              <a:solidFill>
                <a:schemeClr val="accent1"/>
              </a:solidFill>
            </a:endParaRPr>
          </a:p>
          <a:p>
            <a:pPr lvl="0"/>
            <a:endParaRPr lang="en-US" dirty="0"/>
          </a:p>
          <a:p>
            <a:pPr lvl="1"/>
            <a:endParaRPr lang="en-US" dirty="0"/>
          </a:p>
        </p:txBody>
      </p:sp>
      <p:sp>
        <p:nvSpPr>
          <p:cNvPr id="14" name="Picture Placeholder 13">
            <a:extLst>
              <a:ext uri="{FF2B5EF4-FFF2-40B4-BE49-F238E27FC236}">
                <a16:creationId xmlns:a16="http://schemas.microsoft.com/office/drawing/2014/main" id="{3A639ED2-371A-E84C-AF57-94ABB6ECD3E6}"/>
              </a:ext>
            </a:extLst>
          </p:cNvPr>
          <p:cNvSpPr>
            <a:spLocks noGrp="1"/>
          </p:cNvSpPr>
          <p:nvPr>
            <p:ph type="pic" sz="quarter" idx="11"/>
          </p:nvPr>
        </p:nvSpPr>
        <p:spPr>
          <a:xfrm>
            <a:off x="6225767" y="1195388"/>
            <a:ext cx="5959603" cy="4525962"/>
          </a:xfrm>
          <a:prstGeom prst="rect">
            <a:avLst/>
          </a:prstGeom>
          <a:solidFill>
            <a:schemeClr val="bg2"/>
          </a:solidFill>
          <a:effectLst>
            <a:outerShdw dist="101600" dir="10800000" algn="r" rotWithShape="0">
              <a:schemeClr val="accent2"/>
            </a:outerShdw>
          </a:effectLst>
        </p:spPr>
        <p:txBody>
          <a:bodyPr anchor="ctr"/>
          <a:lstStyle>
            <a:lvl1pPr marL="0" indent="0" algn="ctr">
              <a:buNone/>
              <a:defRPr>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40" name="Text Placeholder 4"/>
          <p:cNvSpPr>
            <a:spLocks noGrp="1"/>
          </p:cNvSpPr>
          <p:nvPr>
            <p:ph type="body" sz="quarter" idx="38"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7"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8"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9"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36F3312D-26FD-52BD-B206-3CFE2C0BB863}"/>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98E49DA4-A7B8-8A32-7747-DEFA57B40701}"/>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32521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grpSp>
        <p:nvGrpSpPr>
          <p:cNvPr id="10" name="Group 9">
            <a:extLst>
              <a:ext uri="{FF2B5EF4-FFF2-40B4-BE49-F238E27FC236}">
                <a16:creationId xmlns:a16="http://schemas.microsoft.com/office/drawing/2014/main" id="{6FBC30CD-D3DC-4C94-9C33-136A59AF2649}"/>
              </a:ext>
            </a:extLst>
          </p:cNvPr>
          <p:cNvGrpSpPr/>
          <p:nvPr userDrawn="1"/>
        </p:nvGrpSpPr>
        <p:grpSpPr>
          <a:xfrm>
            <a:off x="1367381" y="1131823"/>
            <a:ext cx="4987825" cy="4356100"/>
            <a:chOff x="1367381" y="1131823"/>
            <a:chExt cx="4987825" cy="4356100"/>
          </a:xfrm>
        </p:grpSpPr>
        <p:sp>
          <p:nvSpPr>
            <p:cNvPr id="13" name="object 119">
              <a:extLst>
                <a:ext uri="{FF2B5EF4-FFF2-40B4-BE49-F238E27FC236}">
                  <a16:creationId xmlns:a16="http://schemas.microsoft.com/office/drawing/2014/main" id="{D3FE4A73-E3F7-4D3A-AB87-57F3978CD71D}"/>
                </a:ext>
              </a:extLst>
            </p:cNvPr>
            <p:cNvSpPr/>
            <p:nvPr/>
          </p:nvSpPr>
          <p:spPr>
            <a:xfrm>
              <a:off x="6240271" y="1131823"/>
              <a:ext cx="114935" cy="4356100"/>
            </a:xfrm>
            <a:custGeom>
              <a:avLst/>
              <a:gdLst/>
              <a:ahLst/>
              <a:cxnLst/>
              <a:rect l="l" t="t" r="r" b="b"/>
              <a:pathLst>
                <a:path w="114935" h="4356100">
                  <a:moveTo>
                    <a:pt x="0" y="4355591"/>
                  </a:moveTo>
                  <a:lnTo>
                    <a:pt x="114808" y="4355591"/>
                  </a:lnTo>
                  <a:lnTo>
                    <a:pt x="114808" y="0"/>
                  </a:lnTo>
                  <a:lnTo>
                    <a:pt x="0" y="0"/>
                  </a:lnTo>
                  <a:lnTo>
                    <a:pt x="0" y="4355591"/>
                  </a:lnTo>
                  <a:close/>
                </a:path>
              </a:pathLst>
            </a:custGeom>
            <a:solidFill>
              <a:srgbClr val="FCBB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120">
              <a:extLst>
                <a:ext uri="{FF2B5EF4-FFF2-40B4-BE49-F238E27FC236}">
                  <a16:creationId xmlns:a16="http://schemas.microsoft.com/office/drawing/2014/main" id="{B2A5F336-1F93-4D0C-B248-431E7A9A6082}"/>
                </a:ext>
              </a:extLst>
            </p:cNvPr>
            <p:cNvSpPr/>
            <p:nvPr/>
          </p:nvSpPr>
          <p:spPr>
            <a:xfrm>
              <a:off x="1367381" y="1132775"/>
              <a:ext cx="4872889" cy="4354195"/>
            </a:xfrm>
            <a:custGeom>
              <a:avLst/>
              <a:gdLst/>
              <a:ahLst/>
              <a:cxnLst/>
              <a:rect l="l" t="t" r="r" b="b"/>
              <a:pathLst>
                <a:path w="5843270" h="4354195">
                  <a:moveTo>
                    <a:pt x="5843015" y="0"/>
                  </a:moveTo>
                  <a:lnTo>
                    <a:pt x="0" y="0"/>
                  </a:lnTo>
                  <a:lnTo>
                    <a:pt x="0" y="4354067"/>
                  </a:lnTo>
                  <a:lnTo>
                    <a:pt x="5843015" y="4354067"/>
                  </a:lnTo>
                  <a:lnTo>
                    <a:pt x="5843015" y="0"/>
                  </a:lnTo>
                  <a:close/>
                </a:path>
              </a:pathLst>
            </a:custGeom>
            <a:solidFill>
              <a:srgbClr val="B9B6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12" name="Text Placeholder 11">
            <a:extLst>
              <a:ext uri="{FF2B5EF4-FFF2-40B4-BE49-F238E27FC236}">
                <a16:creationId xmlns:a16="http://schemas.microsoft.com/office/drawing/2014/main" id="{08C1AE7F-80BA-4CDD-AF49-6C190CB661F9}"/>
              </a:ext>
            </a:extLst>
          </p:cNvPr>
          <p:cNvSpPr>
            <a:spLocks noGrp="1"/>
          </p:cNvSpPr>
          <p:nvPr>
            <p:ph type="body" sz="quarter" idx="10" hasCustomPrompt="1"/>
          </p:nvPr>
        </p:nvSpPr>
        <p:spPr>
          <a:xfrm>
            <a:off x="6642340" y="1132775"/>
            <a:ext cx="4788003"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914400" indent="-342900" defTabSz="1028700">
              <a:spcBef>
                <a:spcPts val="1100"/>
              </a:spcBef>
              <a:spcAft>
                <a:spcPts val="1800"/>
              </a:spcAft>
              <a:buFont typeface="Arial" panose="020B0604020202020204" pitchFamily="34"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endParaRPr lang="en-US" b="0" dirty="0">
              <a:solidFill>
                <a:schemeClr val="accent1"/>
              </a:solidFill>
            </a:endParaRPr>
          </a:p>
          <a:p>
            <a:pPr lvl="0"/>
            <a:endParaRPr lang="en-US" dirty="0"/>
          </a:p>
        </p:txBody>
      </p:sp>
      <p:sp>
        <p:nvSpPr>
          <p:cNvPr id="42"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7"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8"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9"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60"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61"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D6940557-52BB-B045-9617-1CA18836E99D}"/>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176806F1-3430-5AE9-7855-E2226F6CBFB1}"/>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83808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Activity: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5" name="Picture Placeholder 4">
            <a:extLst>
              <a:ext uri="{FF2B5EF4-FFF2-40B4-BE49-F238E27FC236}">
                <a16:creationId xmlns:a16="http://schemas.microsoft.com/office/drawing/2014/main" id="{6EC0259C-766D-CA47-B31F-0B3489A29DD2}"/>
              </a:ext>
            </a:extLst>
          </p:cNvPr>
          <p:cNvSpPr>
            <a:spLocks noGrp="1"/>
          </p:cNvSpPr>
          <p:nvPr>
            <p:ph type="pic" sz="quarter" idx="11" hasCustomPrompt="1"/>
          </p:nvPr>
        </p:nvSpPr>
        <p:spPr>
          <a:xfrm>
            <a:off x="1371599" y="1203326"/>
            <a:ext cx="9912096" cy="4518024"/>
          </a:xfrm>
          <a:prstGeom prst="rect">
            <a:avLst/>
          </a:prstGeo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Activity Image</a:t>
            </a:r>
          </a:p>
        </p:txBody>
      </p:sp>
      <p:sp>
        <p:nvSpPr>
          <p:cNvPr id="37" name="Text Placeholder 4"/>
          <p:cNvSpPr>
            <a:spLocks noGrp="1"/>
          </p:cNvSpPr>
          <p:nvPr>
            <p:ph type="body" sz="quarter" idx="12"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3"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4"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5"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6"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7"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8"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9"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0"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1"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2"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3"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4"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5"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6"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7"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8"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9"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30"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31"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35D184AB-FDF1-D61F-D49F-062960F8618D}"/>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84BE3BDD-CE68-DA73-2859-13EECBCC17F3}"/>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9246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teracy 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420624"/>
          </a:xfrm>
          <a:prstGeom prst="rect">
            <a:avLst/>
          </a:prstGeom>
        </p:spPr>
      </p:pic>
      <p:sp>
        <p:nvSpPr>
          <p:cNvPr id="4" name="Title 1"/>
          <p:cNvSpPr>
            <a:spLocks noGrp="1"/>
          </p:cNvSpPr>
          <p:nvPr>
            <p:ph type="title"/>
          </p:nvPr>
        </p:nvSpPr>
        <p:spPr>
          <a:xfrm>
            <a:off x="609600" y="274638"/>
            <a:ext cx="10972800" cy="1143000"/>
          </a:xfrm>
        </p:spPr>
        <p:txBody>
          <a:bodyPr/>
          <a:lstStyle/>
          <a:p>
            <a:r>
              <a:rPr lang="en-US"/>
              <a:t>Click to edit Master title style</a:t>
            </a:r>
          </a:p>
        </p:txBody>
      </p:sp>
      <p:sp>
        <p:nvSpPr>
          <p:cNvPr id="5" name="Text Placeholder 4"/>
          <p:cNvSpPr>
            <a:spLocks noGrp="1"/>
          </p:cNvSpPr>
          <p:nvPr>
            <p:ph type="body" sz="quarter" idx="10"/>
          </p:nvPr>
        </p:nvSpPr>
        <p:spPr>
          <a:xfrm>
            <a:off x="639483" y="1869140"/>
            <a:ext cx="3556000" cy="41201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Tx/>
              <a:buBlip>
                <a:blip r:embed="rId3"/>
              </a:buBlip>
              <a:tabLst/>
              <a:defRPr sz="2000"/>
            </a:lvl1pPr>
            <a:lvl2pPr marL="742950" indent="-28575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lvl="0"/>
            <a:endParaRPr lang="en-US" dirty="0"/>
          </a:p>
        </p:txBody>
      </p:sp>
      <p:sp>
        <p:nvSpPr>
          <p:cNvPr id="6" name="Slide Number Placeholder 5"/>
          <p:cNvSpPr txBox="1">
            <a:spLocks/>
          </p:cNvSpPr>
          <p:nvPr userDrawn="1"/>
        </p:nvSpPr>
        <p:spPr>
          <a:xfrm>
            <a:off x="9302496" y="6111876"/>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663E980-01E2-4D0E-BC99-6ABEDAA200DA}" type="slidenum">
              <a:rPr lang="en-US" sz="1800" smtClean="0">
                <a:solidFill>
                  <a:schemeClr val="tx1"/>
                </a:solidFill>
              </a:rPr>
              <a:pPr algn="r"/>
              <a:t>‹#›</a:t>
            </a:fld>
            <a:endParaRPr lang="en-US" sz="1800" dirty="0">
              <a:solidFill>
                <a:schemeClr val="tx1"/>
              </a:solidFill>
            </a:endParaRPr>
          </a:p>
        </p:txBody>
      </p:sp>
      <p:sp>
        <p:nvSpPr>
          <p:cNvPr id="36"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7"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Tree>
    <p:extLst>
      <p:ext uri="{BB962C8B-B14F-4D97-AF65-F5344CB8AC3E}">
        <p14:creationId xmlns:p14="http://schemas.microsoft.com/office/powerpoint/2010/main" val="10444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2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4" r:id="rId5"/>
    <p:sldLayoutId id="2147483653" r:id="rId6"/>
    <p:sldLayoutId id="2147483655"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5.xml"/><Relationship Id="rId7" Type="http://schemas.openxmlformats.org/officeDocument/2006/relationships/image" Target="../media/image22.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finred.usalearning.gov/Money#Major-Purchases" TargetMode="External"/><Relationship Id="rId13" Type="http://schemas.openxmlformats.org/officeDocument/2006/relationships/image" Target="../media/image27.jpeg"/><Relationship Id="rId3" Type="http://schemas.openxmlformats.org/officeDocument/2006/relationships/diagramLayout" Target="../diagrams/layout8.xml"/><Relationship Id="rId7" Type="http://schemas.openxmlformats.org/officeDocument/2006/relationships/hyperlink" Target="https://finred.usalearning.gov/Money/CarBuyingBasics" TargetMode="External"/><Relationship Id="rId12" Type="http://schemas.openxmlformats.org/officeDocument/2006/relationships/hyperlink" Target="https://www.annualcreditreport.com/index.action" TargetMode="Externa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openxmlformats.org/officeDocument/2006/relationships/hyperlink" Target="https://consumer.ftc.gov/articles/buying-used-car-dealer" TargetMode="External"/><Relationship Id="rId5" Type="http://schemas.openxmlformats.org/officeDocument/2006/relationships/diagramColors" Target="../diagrams/colors8.xml"/><Relationship Id="rId10" Type="http://schemas.openxmlformats.org/officeDocument/2006/relationships/hyperlink" Target="https://finred.usalearning.gov/ToolsAndAddRes/Sen$e#gsc.tab=0" TargetMode="External"/><Relationship Id="rId4" Type="http://schemas.openxmlformats.org/officeDocument/2006/relationships/diagramQuickStyle" Target="../diagrams/quickStyle8.xml"/><Relationship Id="rId9" Type="http://schemas.openxmlformats.org/officeDocument/2006/relationships/hyperlink" Target="https://finred.usalearning.gov/ToolsAndAddRes/Calculators/Aut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hyperlink" Target="https://finred.usalearning.gov/ToolsAndAddRes/Calculators/Auto" TargetMode="Externa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3439" y="1920760"/>
            <a:ext cx="7614564" cy="1595892"/>
          </a:xfrm>
        </p:spPr>
        <p:txBody>
          <a:bodyPr anchor="ctr"/>
          <a:lstStyle/>
          <a:p>
            <a:r>
              <a:rPr lang="en-US" dirty="0"/>
              <a:t>Car Buying Strategies</a:t>
            </a:r>
          </a:p>
        </p:txBody>
      </p:sp>
      <p:sp>
        <p:nvSpPr>
          <p:cNvPr id="3" name="Subtitle 2"/>
          <p:cNvSpPr>
            <a:spLocks noGrp="1"/>
          </p:cNvSpPr>
          <p:nvPr>
            <p:ph type="subTitle" idx="1"/>
          </p:nvPr>
        </p:nvSpPr>
        <p:spPr>
          <a:xfrm>
            <a:off x="1" y="5848351"/>
            <a:ext cx="12192000" cy="962024"/>
          </a:xfrm>
        </p:spPr>
        <p:txBody>
          <a:bodyPr/>
          <a:lstStyle/>
          <a:p>
            <a:pPr lvl="0" algn="ctr">
              <a:lnSpc>
                <a:spcPct val="100000"/>
              </a:lnSpc>
              <a:spcBef>
                <a:spcPts val="0"/>
              </a:spcBef>
            </a:pPr>
            <a:r>
              <a:rPr lang="en-US" sz="1800" b="0" dirty="0">
                <a:solidFill>
                  <a:srgbClr val="FFFFFF"/>
                </a:solidFill>
                <a:latin typeface="Arial" panose="020B0604020202020204"/>
                <a:ea typeface="+mn-ea"/>
                <a:cs typeface="+mn-cs"/>
              </a:rPr>
              <a:t>Disclaimer: The information presented in this lesson does not constitute legal, tax, investment, financial, or other advice. This lesson is intended as an informational resource to assist you in identifying or exploring resources and options for managing your personal financial situation. </a:t>
            </a:r>
          </a:p>
        </p:txBody>
      </p:sp>
      <p:sp>
        <p:nvSpPr>
          <p:cNvPr id="32" name="Oval 31">
            <a:extLst>
              <a:ext uri="{FF2B5EF4-FFF2-40B4-BE49-F238E27FC236}">
                <a16:creationId xmlns:a16="http://schemas.microsoft.com/office/drawing/2014/main" id="{26BA49BE-FC8E-74CD-FCAB-DC946E0B7C4A}"/>
              </a:ext>
            </a:extLst>
          </p:cNvPr>
          <p:cNvSpPr/>
          <p:nvPr/>
        </p:nvSpPr>
        <p:spPr>
          <a:xfrm>
            <a:off x="1523998" y="2047421"/>
            <a:ext cx="1324427" cy="1342570"/>
          </a:xfrm>
          <a:prstGeom prst="ellipse">
            <a:avLst/>
          </a:prstGeom>
          <a:solidFill>
            <a:srgbClr val="1C35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78866" y="5184195"/>
            <a:ext cx="2427268" cy="369332"/>
          </a:xfrm>
          <a:prstGeom prst="rect">
            <a:avLst/>
          </a:prstGeom>
        </p:spPr>
        <p:txBody>
          <a:bodyPr wrap="none">
            <a:spAutoFit/>
          </a:bodyPr>
          <a:lstStyle/>
          <a:p>
            <a:r>
              <a:rPr lang="en-US" i="1" dirty="0">
                <a:solidFill>
                  <a:srgbClr val="000000"/>
                </a:solidFill>
                <a:latin typeface="Roboto Slab" pitchFamily="2" charset="0"/>
                <a:ea typeface="Calibri" panose="020F0502020204030204" pitchFamily="34" charset="0"/>
                <a:cs typeface="Times New Roman" panose="02020603050405020304" pitchFamily="18" charset="0"/>
              </a:rPr>
              <a:t>(Updated June 2025)</a:t>
            </a:r>
            <a:endParaRPr lang="en-US" dirty="0"/>
          </a:p>
        </p:txBody>
      </p:sp>
      <p:pic>
        <p:nvPicPr>
          <p:cNvPr id="33" name="Content Placeholder 32" descr="Hand drawn multi-purpose vehicle car illustration | Free vector - 445118"/>
          <p:cNvPicPr>
            <a:picLocks noGrp="1" noChangeAspect="1"/>
          </p:cNvPicPr>
          <p:nvPr>
            <p:ph sz="quarter" idx="10"/>
          </p:nvPr>
        </p:nvPicPr>
        <p:blipFill>
          <a:blip r:embed="rId2" cstate="hqprint">
            <a:biLevel thresh="50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557561" y="2090056"/>
            <a:ext cx="1257300" cy="1257300"/>
          </a:xfrm>
        </p:spPr>
      </p:pic>
    </p:spTree>
    <p:extLst>
      <p:ext uri="{BB962C8B-B14F-4D97-AF65-F5344CB8AC3E}">
        <p14:creationId xmlns:p14="http://schemas.microsoft.com/office/powerpoint/2010/main" val="336463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944779" y="2504976"/>
            <a:ext cx="4338917" cy="3108960"/>
          </a:xfrm>
          <a:prstGeom prst="rect">
            <a:avLst/>
          </a:prstGeom>
          <a:solidFill>
            <a:schemeClr val="bg2">
              <a:lumMod val="90000"/>
            </a:schemeClr>
          </a:solidFill>
          <a:ln>
            <a:solidFill>
              <a:schemeClr val="accent1"/>
            </a:solidFill>
          </a:ln>
          <a:effectLst>
            <a:outerShdw blurRad="50800" dist="38100" dir="2700000" algn="tl" rotWithShape="0">
              <a:prstClr val="black">
                <a:alpha val="40000"/>
              </a:prstClr>
            </a:outerShdw>
          </a:effectLst>
        </p:spPr>
        <p:txBody>
          <a:bodyPr wrap="square" rtlCol="0" anchor="b">
            <a:spAutoFit/>
          </a:bodyPr>
          <a:lstStyle/>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p:txBody>
      </p:sp>
      <p:sp>
        <p:nvSpPr>
          <p:cNvPr id="25" name="TextBox 24"/>
          <p:cNvSpPr txBox="1"/>
          <p:nvPr/>
        </p:nvSpPr>
        <p:spPr>
          <a:xfrm>
            <a:off x="861293" y="2480607"/>
            <a:ext cx="4338917" cy="3108960"/>
          </a:xfrm>
          <a:prstGeom prst="rect">
            <a:avLst/>
          </a:prstGeom>
          <a:solidFill>
            <a:schemeClr val="bg2">
              <a:lumMod val="90000"/>
            </a:schemeClr>
          </a:solidFill>
          <a:ln>
            <a:solidFill>
              <a:schemeClr val="accent1"/>
            </a:solidFill>
          </a:ln>
          <a:effectLst>
            <a:outerShdw blurRad="50800" dist="38100" dir="2700000" algn="tl" rotWithShape="0">
              <a:prstClr val="black">
                <a:alpha val="40000"/>
              </a:prstClr>
            </a:outerShdw>
          </a:effectLst>
        </p:spPr>
        <p:txBody>
          <a:bodyPr wrap="square" rtlCol="0" anchor="b">
            <a:spAutoFit/>
          </a:bodyPr>
          <a:lstStyle/>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p:txBody>
      </p:sp>
      <p:sp>
        <p:nvSpPr>
          <p:cNvPr id="2" name="Title 1"/>
          <p:cNvSpPr>
            <a:spLocks noGrp="1"/>
          </p:cNvSpPr>
          <p:nvPr>
            <p:ph type="ctrTitle"/>
          </p:nvPr>
        </p:nvSpPr>
        <p:spPr/>
        <p:txBody>
          <a:bodyPr/>
          <a:lstStyle/>
          <a:p>
            <a:r>
              <a:rPr lang="en-US" dirty="0"/>
              <a:t>Pros and Cons of Pre-Owned</a:t>
            </a:r>
          </a:p>
        </p:txBody>
      </p:sp>
      <p:sp>
        <p:nvSpPr>
          <p:cNvPr id="3" name="Subtitle 2"/>
          <p:cNvSpPr>
            <a:spLocks noGrp="1"/>
          </p:cNvSpPr>
          <p:nvPr>
            <p:ph type="subTitle" idx="1"/>
          </p:nvPr>
        </p:nvSpPr>
        <p:spPr/>
        <p:txBody>
          <a:bodyPr/>
          <a:lstStyle/>
          <a:p>
            <a:r>
              <a:rPr lang="en-US" sz="1800" dirty="0"/>
              <a:t>Car Buying Strategies</a:t>
            </a:r>
          </a:p>
        </p:txBody>
      </p:sp>
      <p:sp>
        <p:nvSpPr>
          <p:cNvPr id="5" name="Text Placeholder 4"/>
          <p:cNvSpPr>
            <a:spLocks noGrp="1"/>
          </p:cNvSpPr>
          <p:nvPr>
            <p:ph type="body" sz="quarter" idx="11"/>
          </p:nvPr>
        </p:nvSpPr>
        <p:spPr>
          <a:xfrm>
            <a:off x="861294" y="2938812"/>
            <a:ext cx="4338916" cy="2234841"/>
          </a:xfrm>
        </p:spPr>
        <p:txBody>
          <a:bodyPr/>
          <a:lstStyle/>
          <a:p>
            <a:pPr marL="342900" indent="-342900">
              <a:buFont typeface="Arial" panose="020B0604020202020204" pitchFamily="34" charset="0"/>
              <a:buChar char="•"/>
            </a:pPr>
            <a:r>
              <a:rPr lang="en-US" sz="2000" dirty="0"/>
              <a:t>Less expensive</a:t>
            </a:r>
          </a:p>
          <a:p>
            <a:pPr marL="342900" indent="-342900">
              <a:buFont typeface="Arial" panose="020B0604020202020204" pitchFamily="34" charset="0"/>
              <a:buChar char="•"/>
            </a:pPr>
            <a:r>
              <a:rPr lang="en-US" sz="2000" dirty="0"/>
              <a:t>Less depreciation</a:t>
            </a:r>
          </a:p>
          <a:p>
            <a:pPr marL="342900" indent="-342900">
              <a:buFont typeface="Arial" panose="020B0604020202020204" pitchFamily="34" charset="0"/>
              <a:buChar char="•"/>
            </a:pPr>
            <a:r>
              <a:rPr lang="en-US" sz="2000" dirty="0"/>
              <a:t>Lower insurance premiums</a:t>
            </a:r>
          </a:p>
          <a:p>
            <a:pPr marL="342900" indent="-342900">
              <a:buFont typeface="Arial" panose="020B0604020202020204" pitchFamily="34" charset="0"/>
              <a:buChar char="•"/>
            </a:pPr>
            <a:r>
              <a:rPr lang="en-US" sz="2000" dirty="0"/>
              <a:t>Certified Pre-owned Options (CPO) are available</a:t>
            </a:r>
          </a:p>
          <a:p>
            <a:pPr marL="342900" indent="-342900">
              <a:buFont typeface="Arial" panose="020B0604020202020204" pitchFamily="34" charset="0"/>
              <a:buChar char="•"/>
            </a:pPr>
            <a:r>
              <a:rPr lang="en-US" sz="2000" dirty="0"/>
              <a:t>Wide variety of vehicle options</a:t>
            </a:r>
          </a:p>
        </p:txBody>
      </p:sp>
      <p:sp>
        <p:nvSpPr>
          <p:cNvPr id="7" name="Text Placeholder 6"/>
          <p:cNvSpPr>
            <a:spLocks noGrp="1"/>
          </p:cNvSpPr>
          <p:nvPr>
            <p:ph type="body" sz="quarter" idx="13"/>
          </p:nvPr>
        </p:nvSpPr>
        <p:spPr>
          <a:xfrm>
            <a:off x="6944778" y="2938812"/>
            <a:ext cx="4338917" cy="2194560"/>
          </a:xfrm>
        </p:spPr>
        <p:txBody>
          <a:bodyPr/>
          <a:lstStyle/>
          <a:p>
            <a:pPr marL="347472" indent="-347472">
              <a:buFont typeface="Arial" panose="020B0604020202020204" pitchFamily="34" charset="0"/>
              <a:buChar char="•"/>
            </a:pPr>
            <a:r>
              <a:rPr lang="en-US" sz="2000" dirty="0"/>
              <a:t>More frequent maintenance</a:t>
            </a:r>
          </a:p>
          <a:p>
            <a:pPr marL="347472" indent="-347472">
              <a:buFont typeface="Arial" panose="020B0604020202020204" pitchFamily="34" charset="0"/>
              <a:buChar char="•"/>
            </a:pPr>
            <a:r>
              <a:rPr lang="en-US" sz="2000" dirty="0"/>
              <a:t>Limited or no warranties</a:t>
            </a:r>
          </a:p>
          <a:p>
            <a:pPr marL="347472" indent="-347472">
              <a:buFont typeface="Arial" panose="020B0604020202020204" pitchFamily="34" charset="0"/>
              <a:buChar char="•"/>
            </a:pPr>
            <a:r>
              <a:rPr lang="en-US" sz="2000" dirty="0"/>
              <a:t>Vehicle history may not be fully transparent</a:t>
            </a:r>
          </a:p>
          <a:p>
            <a:pPr marL="347472" indent="-347472">
              <a:buFont typeface="Arial" panose="020B0604020202020204" pitchFamily="34" charset="0"/>
              <a:buChar char="•"/>
            </a:pPr>
            <a:r>
              <a:rPr lang="en-US" sz="2000" dirty="0"/>
              <a:t>Lack of latest technology</a:t>
            </a:r>
          </a:p>
          <a:p>
            <a:pPr marL="347472" indent="-347472">
              <a:buFont typeface="Arial" panose="020B0604020202020204" pitchFamily="34" charset="0"/>
              <a:buChar char="•"/>
            </a:pPr>
            <a:r>
              <a:rPr lang="en-US" sz="2000" dirty="0"/>
              <a:t>Potential unfavorable finance terms</a:t>
            </a:r>
          </a:p>
        </p:txBody>
      </p:sp>
      <p:sp>
        <p:nvSpPr>
          <p:cNvPr id="26" name="Freeform 25"/>
          <p:cNvSpPr/>
          <p:nvPr/>
        </p:nvSpPr>
        <p:spPr>
          <a:xfrm>
            <a:off x="1535725" y="1655064"/>
            <a:ext cx="2999232" cy="1115568"/>
          </a:xfrm>
          <a:custGeom>
            <a:avLst/>
            <a:gdLst>
              <a:gd name="connsiteX0" fmla="*/ 0 w 4420259"/>
              <a:gd name="connsiteY0" fmla="*/ 0 h 1999212"/>
              <a:gd name="connsiteX1" fmla="*/ 4420259 w 4420259"/>
              <a:gd name="connsiteY1" fmla="*/ 0 h 1999212"/>
              <a:gd name="connsiteX2" fmla="*/ 4420259 w 4420259"/>
              <a:gd name="connsiteY2" fmla="*/ 1999212 h 1999212"/>
              <a:gd name="connsiteX3" fmla="*/ 0 w 4420259"/>
              <a:gd name="connsiteY3" fmla="*/ 1999212 h 1999212"/>
              <a:gd name="connsiteX4" fmla="*/ 0 w 4420259"/>
              <a:gd name="connsiteY4" fmla="*/ 0 h 19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0259" h="1999212">
                <a:moveTo>
                  <a:pt x="0" y="0"/>
                </a:moveTo>
                <a:lnTo>
                  <a:pt x="4420259" y="0"/>
                </a:lnTo>
                <a:lnTo>
                  <a:pt x="4420259" y="1999212"/>
                </a:lnTo>
                <a:lnTo>
                  <a:pt x="0" y="1999212"/>
                </a:lnTo>
                <a:lnTo>
                  <a:pt x="0" y="0"/>
                </a:lnTo>
                <a:close/>
              </a:path>
            </a:pathLst>
          </a:custGeom>
          <a:solidFill>
            <a:srgbClr val="9FAFB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2800" kern="1200" dirty="0"/>
          </a:p>
        </p:txBody>
      </p:sp>
      <p:sp>
        <p:nvSpPr>
          <p:cNvPr id="31" name="Freeform 30"/>
          <p:cNvSpPr/>
          <p:nvPr/>
        </p:nvSpPr>
        <p:spPr>
          <a:xfrm>
            <a:off x="7616485" y="1682496"/>
            <a:ext cx="2999232" cy="1115568"/>
          </a:xfrm>
          <a:custGeom>
            <a:avLst/>
            <a:gdLst>
              <a:gd name="connsiteX0" fmla="*/ 0 w 4420259"/>
              <a:gd name="connsiteY0" fmla="*/ 0 h 1999212"/>
              <a:gd name="connsiteX1" fmla="*/ 4420259 w 4420259"/>
              <a:gd name="connsiteY1" fmla="*/ 0 h 1999212"/>
              <a:gd name="connsiteX2" fmla="*/ 4420259 w 4420259"/>
              <a:gd name="connsiteY2" fmla="*/ 1999212 h 1999212"/>
              <a:gd name="connsiteX3" fmla="*/ 0 w 4420259"/>
              <a:gd name="connsiteY3" fmla="*/ 1999212 h 1999212"/>
              <a:gd name="connsiteX4" fmla="*/ 0 w 4420259"/>
              <a:gd name="connsiteY4" fmla="*/ 0 h 19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0259" h="1999212">
                <a:moveTo>
                  <a:pt x="0" y="0"/>
                </a:moveTo>
                <a:lnTo>
                  <a:pt x="4420259" y="0"/>
                </a:lnTo>
                <a:lnTo>
                  <a:pt x="4420259" y="1999212"/>
                </a:lnTo>
                <a:lnTo>
                  <a:pt x="0" y="1999212"/>
                </a:lnTo>
                <a:lnTo>
                  <a:pt x="0" y="0"/>
                </a:lnTo>
                <a:close/>
              </a:path>
            </a:pathLst>
          </a:custGeom>
          <a:solidFill>
            <a:srgbClr val="9FAFB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2800" kern="1200" dirty="0"/>
          </a:p>
        </p:txBody>
      </p:sp>
      <p:sp>
        <p:nvSpPr>
          <p:cNvPr id="4" name="Text Placeholder 3"/>
          <p:cNvSpPr>
            <a:spLocks noGrp="1"/>
          </p:cNvSpPr>
          <p:nvPr>
            <p:ph type="body" sz="quarter" idx="10"/>
          </p:nvPr>
        </p:nvSpPr>
        <p:spPr>
          <a:xfrm>
            <a:off x="1535725" y="1676580"/>
            <a:ext cx="3004299" cy="1102315"/>
          </a:xfrm>
        </p:spPr>
        <p:txBody>
          <a:bodyPr anchor="ctr"/>
          <a:lstStyle/>
          <a:p>
            <a:pPr algn="ctr"/>
            <a:r>
              <a:rPr lang="en-US" sz="3600" b="1" dirty="0"/>
              <a:t>Pros</a:t>
            </a:r>
          </a:p>
        </p:txBody>
      </p:sp>
      <p:sp>
        <p:nvSpPr>
          <p:cNvPr id="6" name="Text Placeholder 5"/>
          <p:cNvSpPr>
            <a:spLocks noGrp="1"/>
          </p:cNvSpPr>
          <p:nvPr>
            <p:ph type="body" sz="quarter" idx="12"/>
          </p:nvPr>
        </p:nvSpPr>
        <p:spPr>
          <a:xfrm>
            <a:off x="7624276" y="1682496"/>
            <a:ext cx="2999233" cy="1115568"/>
          </a:xfrm>
        </p:spPr>
        <p:txBody>
          <a:bodyPr anchor="ctr"/>
          <a:lstStyle/>
          <a:p>
            <a:pPr algn="ctr"/>
            <a:r>
              <a:rPr lang="en-US" sz="3600" b="1" dirty="0"/>
              <a:t>Cons</a:t>
            </a:r>
          </a:p>
        </p:txBody>
      </p:sp>
    </p:spTree>
    <p:extLst>
      <p:ext uri="{BB962C8B-B14F-4D97-AF65-F5344CB8AC3E}">
        <p14:creationId xmlns:p14="http://schemas.microsoft.com/office/powerpoint/2010/main" val="373684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944779" y="2504828"/>
            <a:ext cx="4338917" cy="3108960"/>
          </a:xfrm>
          <a:prstGeom prst="rect">
            <a:avLst/>
          </a:prstGeom>
          <a:solidFill>
            <a:schemeClr val="bg2">
              <a:lumMod val="90000"/>
            </a:schemeClr>
          </a:solidFill>
          <a:ln>
            <a:solidFill>
              <a:schemeClr val="accent1"/>
            </a:solidFill>
          </a:ln>
          <a:effectLst>
            <a:outerShdw blurRad="50800" dist="38100" dir="2700000" algn="tl" rotWithShape="0">
              <a:prstClr val="black">
                <a:alpha val="40000"/>
              </a:prstClr>
            </a:outerShdw>
          </a:effectLst>
        </p:spPr>
        <p:txBody>
          <a:bodyPr wrap="square" rtlCol="0" anchor="b">
            <a:spAutoFit/>
          </a:bodyPr>
          <a:lstStyle/>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p:txBody>
      </p:sp>
      <p:sp>
        <p:nvSpPr>
          <p:cNvPr id="25" name="TextBox 24"/>
          <p:cNvSpPr txBox="1"/>
          <p:nvPr/>
        </p:nvSpPr>
        <p:spPr>
          <a:xfrm>
            <a:off x="861293" y="2480459"/>
            <a:ext cx="4338917" cy="3108960"/>
          </a:xfrm>
          <a:prstGeom prst="rect">
            <a:avLst/>
          </a:prstGeom>
          <a:solidFill>
            <a:schemeClr val="bg2">
              <a:lumMod val="90000"/>
            </a:schemeClr>
          </a:solidFill>
          <a:ln>
            <a:solidFill>
              <a:schemeClr val="accent1"/>
            </a:solidFill>
          </a:ln>
          <a:effectLst>
            <a:outerShdw blurRad="50800" dist="38100" dir="2700000" algn="tl" rotWithShape="0">
              <a:prstClr val="black">
                <a:alpha val="40000"/>
              </a:prstClr>
            </a:outerShdw>
          </a:effectLst>
        </p:spPr>
        <p:txBody>
          <a:bodyPr wrap="square" rtlCol="0" anchor="b">
            <a:spAutoFit/>
          </a:bodyPr>
          <a:lstStyle/>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p:txBody>
      </p:sp>
      <p:sp>
        <p:nvSpPr>
          <p:cNvPr id="2" name="Title 1"/>
          <p:cNvSpPr>
            <a:spLocks noGrp="1"/>
          </p:cNvSpPr>
          <p:nvPr>
            <p:ph type="ctrTitle"/>
          </p:nvPr>
        </p:nvSpPr>
        <p:spPr/>
        <p:txBody>
          <a:bodyPr/>
          <a:lstStyle/>
          <a:p>
            <a:r>
              <a:rPr lang="en-US" dirty="0"/>
              <a:t>Leasing Considerations</a:t>
            </a:r>
          </a:p>
        </p:txBody>
      </p:sp>
      <p:sp>
        <p:nvSpPr>
          <p:cNvPr id="3" name="Subtitle 2"/>
          <p:cNvSpPr>
            <a:spLocks noGrp="1"/>
          </p:cNvSpPr>
          <p:nvPr>
            <p:ph type="subTitle" idx="1"/>
          </p:nvPr>
        </p:nvSpPr>
        <p:spPr/>
        <p:txBody>
          <a:bodyPr/>
          <a:lstStyle/>
          <a:p>
            <a:r>
              <a:rPr lang="en-US" sz="1800" dirty="0"/>
              <a:t>Car Buying Strategies</a:t>
            </a:r>
          </a:p>
        </p:txBody>
      </p:sp>
      <p:sp>
        <p:nvSpPr>
          <p:cNvPr id="5" name="Text Placeholder 4"/>
          <p:cNvSpPr>
            <a:spLocks noGrp="1"/>
          </p:cNvSpPr>
          <p:nvPr>
            <p:ph type="body" sz="quarter" idx="11"/>
          </p:nvPr>
        </p:nvSpPr>
        <p:spPr>
          <a:xfrm>
            <a:off x="861294" y="2798964"/>
            <a:ext cx="4338916" cy="2234841"/>
          </a:xfrm>
        </p:spPr>
        <p:txBody>
          <a:bodyPr/>
          <a:lstStyle/>
          <a:p>
            <a:pPr marL="342900" indent="-342900">
              <a:buFont typeface="Arial" panose="020B0604020202020204" pitchFamily="34" charset="0"/>
              <a:buChar char="•"/>
            </a:pPr>
            <a:r>
              <a:rPr lang="en-US" sz="1800" dirty="0"/>
              <a:t>Lower monthly payments</a:t>
            </a:r>
          </a:p>
          <a:p>
            <a:pPr marL="342900" indent="-342900">
              <a:buFont typeface="Arial" panose="020B0604020202020204" pitchFamily="34" charset="0"/>
              <a:buChar char="•"/>
            </a:pPr>
            <a:r>
              <a:rPr lang="en-US" sz="1800" dirty="0"/>
              <a:t>Lower upfront costs</a:t>
            </a:r>
          </a:p>
          <a:p>
            <a:pPr marL="342900" indent="-342900">
              <a:buFont typeface="Arial" panose="020B0604020202020204" pitchFamily="34" charset="0"/>
              <a:buChar char="•"/>
            </a:pPr>
            <a:r>
              <a:rPr lang="en-US" sz="1800" dirty="0"/>
              <a:t>Ability to drive newer models</a:t>
            </a:r>
          </a:p>
          <a:p>
            <a:pPr marL="342900" indent="-342900">
              <a:buFont typeface="Arial" panose="020B0604020202020204" pitchFamily="34" charset="0"/>
              <a:buChar char="•"/>
            </a:pPr>
            <a:r>
              <a:rPr lang="en-US" sz="1800" dirty="0"/>
              <a:t>Under warranty</a:t>
            </a:r>
          </a:p>
          <a:p>
            <a:pPr marL="342900" indent="-342900">
              <a:buFont typeface="Arial" panose="020B0604020202020204" pitchFamily="34" charset="0"/>
              <a:buChar char="•"/>
            </a:pPr>
            <a:r>
              <a:rPr lang="en-US" sz="1800" dirty="0"/>
              <a:t>No need to sell or trade in</a:t>
            </a:r>
          </a:p>
          <a:p>
            <a:pPr marL="342900" indent="-342900">
              <a:buFont typeface="Arial" panose="020B0604020202020204" pitchFamily="34" charset="0"/>
              <a:buChar char="•"/>
            </a:pPr>
            <a:r>
              <a:rPr lang="en-US" sz="1800" dirty="0"/>
              <a:t>No concern for future market value</a:t>
            </a:r>
          </a:p>
          <a:p>
            <a:pPr marL="342900" indent="-342900">
              <a:buFont typeface="Arial" panose="020B0604020202020204" pitchFamily="34" charset="0"/>
              <a:buChar char="•"/>
            </a:pPr>
            <a:r>
              <a:rPr lang="en-US" sz="1800" dirty="0"/>
              <a:t>Potential early termination protection under SCRA</a:t>
            </a:r>
          </a:p>
        </p:txBody>
      </p:sp>
      <p:sp>
        <p:nvSpPr>
          <p:cNvPr id="7" name="Text Placeholder 6"/>
          <p:cNvSpPr>
            <a:spLocks noGrp="1"/>
          </p:cNvSpPr>
          <p:nvPr>
            <p:ph type="body" sz="quarter" idx="13"/>
          </p:nvPr>
        </p:nvSpPr>
        <p:spPr>
          <a:xfrm>
            <a:off x="6944778" y="2846589"/>
            <a:ext cx="4338917" cy="2675124"/>
          </a:xfrm>
        </p:spPr>
        <p:txBody>
          <a:bodyPr/>
          <a:lstStyle/>
          <a:p>
            <a:pPr marL="347472" indent="-347472">
              <a:buFont typeface="Arial" panose="020B0604020202020204" pitchFamily="34" charset="0"/>
              <a:buChar char="•"/>
            </a:pPr>
            <a:r>
              <a:rPr lang="en-US" sz="1800" dirty="0"/>
              <a:t>You do not own the vehicle</a:t>
            </a:r>
          </a:p>
          <a:p>
            <a:pPr marL="347472" indent="-347472">
              <a:buFont typeface="Arial" panose="020B0604020202020204" pitchFamily="34" charset="0"/>
              <a:buChar char="•"/>
            </a:pPr>
            <a:r>
              <a:rPr lang="en-US" sz="1800" dirty="0"/>
              <a:t>Upfront costs apply</a:t>
            </a:r>
          </a:p>
          <a:p>
            <a:pPr marL="347472" indent="-347472">
              <a:buFont typeface="Arial" panose="020B0604020202020204" pitchFamily="34" charset="0"/>
              <a:buChar char="•"/>
            </a:pPr>
            <a:r>
              <a:rPr lang="en-US" sz="1800" dirty="0"/>
              <a:t>Early termination charges</a:t>
            </a:r>
          </a:p>
          <a:p>
            <a:pPr marL="347472" indent="-347472">
              <a:buFont typeface="Arial" panose="020B0604020202020204" pitchFamily="34" charset="0"/>
              <a:buChar char="•"/>
            </a:pPr>
            <a:r>
              <a:rPr lang="en-US" sz="1800" dirty="0"/>
              <a:t>Limited miles you can drive</a:t>
            </a:r>
          </a:p>
          <a:p>
            <a:pPr marL="347472" indent="-347472">
              <a:buFont typeface="Arial" panose="020B0604020202020204" pitchFamily="34" charset="0"/>
              <a:buChar char="•"/>
            </a:pPr>
            <a:r>
              <a:rPr lang="en-US" sz="1800" dirty="0"/>
              <a:t>Charged for wear to the vehicle</a:t>
            </a:r>
          </a:p>
          <a:p>
            <a:pPr marL="347472" indent="-347472">
              <a:buFont typeface="Arial" panose="020B0604020202020204" pitchFamily="34" charset="0"/>
              <a:buChar char="•"/>
            </a:pPr>
            <a:r>
              <a:rPr lang="en-US" sz="1800" dirty="0"/>
              <a:t>Payment to re-lease or purchase </a:t>
            </a:r>
          </a:p>
          <a:p>
            <a:pPr marL="347472" indent="-347472">
              <a:buFont typeface="Arial" panose="020B0604020202020204" pitchFamily="34" charset="0"/>
              <a:buChar char="•"/>
            </a:pPr>
            <a:r>
              <a:rPr lang="en-US" sz="1800" dirty="0"/>
              <a:t>Tax implications</a:t>
            </a:r>
          </a:p>
          <a:p>
            <a:pPr marL="457200" indent="-457200">
              <a:buFont typeface="Arial" panose="020B0604020202020204" pitchFamily="34" charset="0"/>
              <a:buChar char="•"/>
            </a:pPr>
            <a:endParaRPr lang="en-US" sz="2000" dirty="0"/>
          </a:p>
        </p:txBody>
      </p:sp>
      <p:sp>
        <p:nvSpPr>
          <p:cNvPr id="26" name="Freeform 25"/>
          <p:cNvSpPr/>
          <p:nvPr/>
        </p:nvSpPr>
        <p:spPr>
          <a:xfrm>
            <a:off x="1535734" y="1655064"/>
            <a:ext cx="2999232" cy="1115568"/>
          </a:xfrm>
          <a:custGeom>
            <a:avLst/>
            <a:gdLst>
              <a:gd name="connsiteX0" fmla="*/ 0 w 4420259"/>
              <a:gd name="connsiteY0" fmla="*/ 0 h 1999212"/>
              <a:gd name="connsiteX1" fmla="*/ 4420259 w 4420259"/>
              <a:gd name="connsiteY1" fmla="*/ 0 h 1999212"/>
              <a:gd name="connsiteX2" fmla="*/ 4420259 w 4420259"/>
              <a:gd name="connsiteY2" fmla="*/ 1999212 h 1999212"/>
              <a:gd name="connsiteX3" fmla="*/ 0 w 4420259"/>
              <a:gd name="connsiteY3" fmla="*/ 1999212 h 1999212"/>
              <a:gd name="connsiteX4" fmla="*/ 0 w 4420259"/>
              <a:gd name="connsiteY4" fmla="*/ 0 h 19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0259" h="1999212">
                <a:moveTo>
                  <a:pt x="0" y="0"/>
                </a:moveTo>
                <a:lnTo>
                  <a:pt x="4420259" y="0"/>
                </a:lnTo>
                <a:lnTo>
                  <a:pt x="4420259" y="1999212"/>
                </a:lnTo>
                <a:lnTo>
                  <a:pt x="0" y="1999212"/>
                </a:lnTo>
                <a:lnTo>
                  <a:pt x="0" y="0"/>
                </a:lnTo>
                <a:close/>
              </a:path>
            </a:pathLst>
          </a:custGeom>
          <a:solidFill>
            <a:srgbClr val="9FAFB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2800" kern="1200" dirty="0"/>
          </a:p>
        </p:txBody>
      </p:sp>
      <p:sp>
        <p:nvSpPr>
          <p:cNvPr id="31" name="Freeform 30"/>
          <p:cNvSpPr/>
          <p:nvPr/>
        </p:nvSpPr>
        <p:spPr>
          <a:xfrm>
            <a:off x="7616494" y="1682496"/>
            <a:ext cx="2999232" cy="1115568"/>
          </a:xfrm>
          <a:custGeom>
            <a:avLst/>
            <a:gdLst>
              <a:gd name="connsiteX0" fmla="*/ 0 w 4420259"/>
              <a:gd name="connsiteY0" fmla="*/ 0 h 1999212"/>
              <a:gd name="connsiteX1" fmla="*/ 4420259 w 4420259"/>
              <a:gd name="connsiteY1" fmla="*/ 0 h 1999212"/>
              <a:gd name="connsiteX2" fmla="*/ 4420259 w 4420259"/>
              <a:gd name="connsiteY2" fmla="*/ 1999212 h 1999212"/>
              <a:gd name="connsiteX3" fmla="*/ 0 w 4420259"/>
              <a:gd name="connsiteY3" fmla="*/ 1999212 h 1999212"/>
              <a:gd name="connsiteX4" fmla="*/ 0 w 4420259"/>
              <a:gd name="connsiteY4" fmla="*/ 0 h 19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0259" h="1999212">
                <a:moveTo>
                  <a:pt x="0" y="0"/>
                </a:moveTo>
                <a:lnTo>
                  <a:pt x="4420259" y="0"/>
                </a:lnTo>
                <a:lnTo>
                  <a:pt x="4420259" y="1999212"/>
                </a:lnTo>
                <a:lnTo>
                  <a:pt x="0" y="1999212"/>
                </a:lnTo>
                <a:lnTo>
                  <a:pt x="0" y="0"/>
                </a:lnTo>
                <a:close/>
              </a:path>
            </a:pathLst>
          </a:custGeom>
          <a:solidFill>
            <a:srgbClr val="9FAFB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2800" kern="1200" dirty="0"/>
          </a:p>
        </p:txBody>
      </p:sp>
      <p:sp>
        <p:nvSpPr>
          <p:cNvPr id="4" name="Text Placeholder 3"/>
          <p:cNvSpPr>
            <a:spLocks noGrp="1"/>
          </p:cNvSpPr>
          <p:nvPr>
            <p:ph type="body" sz="quarter" idx="10"/>
          </p:nvPr>
        </p:nvSpPr>
        <p:spPr>
          <a:xfrm>
            <a:off x="1535734" y="1682496"/>
            <a:ext cx="3004299" cy="1088136"/>
          </a:xfrm>
        </p:spPr>
        <p:txBody>
          <a:bodyPr anchor="ctr"/>
          <a:lstStyle/>
          <a:p>
            <a:pPr algn="ctr"/>
            <a:r>
              <a:rPr lang="en-US" sz="3600" b="1" dirty="0"/>
              <a:t>Pros</a:t>
            </a:r>
          </a:p>
        </p:txBody>
      </p:sp>
      <p:sp>
        <p:nvSpPr>
          <p:cNvPr id="6" name="Text Placeholder 5"/>
          <p:cNvSpPr>
            <a:spLocks noGrp="1"/>
          </p:cNvSpPr>
          <p:nvPr>
            <p:ph type="body" sz="quarter" idx="12"/>
          </p:nvPr>
        </p:nvSpPr>
        <p:spPr>
          <a:xfrm>
            <a:off x="7624285" y="1686549"/>
            <a:ext cx="2999233" cy="1111515"/>
          </a:xfrm>
        </p:spPr>
        <p:txBody>
          <a:bodyPr anchor="ctr"/>
          <a:lstStyle/>
          <a:p>
            <a:pPr algn="ctr"/>
            <a:r>
              <a:rPr lang="en-US" sz="3600" b="1" dirty="0"/>
              <a:t>Cons</a:t>
            </a:r>
          </a:p>
        </p:txBody>
      </p:sp>
    </p:spTree>
    <p:extLst>
      <p:ext uri="{BB962C8B-B14F-4D97-AF65-F5344CB8AC3E}">
        <p14:creationId xmlns:p14="http://schemas.microsoft.com/office/powerpoint/2010/main" val="103259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442688585"/>
              </p:ext>
            </p:extLst>
          </p:nvPr>
        </p:nvGraphicFramePr>
        <p:xfrm>
          <a:off x="449944" y="1374834"/>
          <a:ext cx="11190513" cy="4512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Negotiation Tips</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1219199" y="1388214"/>
            <a:ext cx="2235201" cy="1382545"/>
          </a:xfrm>
        </p:spPr>
        <p:txBody>
          <a:bodyPr anchor="ctr"/>
          <a:lstStyle/>
          <a:p>
            <a:pPr algn="ctr"/>
            <a:r>
              <a:rPr lang="en-US" sz="2200" dirty="0"/>
              <a:t>Do your homework</a:t>
            </a:r>
          </a:p>
        </p:txBody>
      </p:sp>
      <p:sp>
        <p:nvSpPr>
          <p:cNvPr id="5" name="Text Placeholder 4"/>
          <p:cNvSpPr>
            <a:spLocks noGrp="1"/>
          </p:cNvSpPr>
          <p:nvPr>
            <p:ph type="body" sz="quarter" idx="11"/>
          </p:nvPr>
        </p:nvSpPr>
        <p:spPr>
          <a:xfrm>
            <a:off x="3730624" y="1412835"/>
            <a:ext cx="2176690" cy="1333303"/>
          </a:xfrm>
        </p:spPr>
        <p:txBody>
          <a:bodyPr anchor="ctr"/>
          <a:lstStyle/>
          <a:p>
            <a:pPr algn="ctr"/>
            <a:r>
              <a:rPr lang="en-US" sz="2200" dirty="0"/>
              <a:t>Secure pre-approval for financing</a:t>
            </a:r>
          </a:p>
        </p:txBody>
      </p:sp>
      <p:sp>
        <p:nvSpPr>
          <p:cNvPr id="6" name="Text Placeholder 5"/>
          <p:cNvSpPr>
            <a:spLocks noGrp="1"/>
          </p:cNvSpPr>
          <p:nvPr>
            <p:ph type="body" sz="quarter" idx="12"/>
          </p:nvPr>
        </p:nvSpPr>
        <p:spPr>
          <a:xfrm>
            <a:off x="6183538" y="1417696"/>
            <a:ext cx="2220233" cy="1323580"/>
          </a:xfrm>
        </p:spPr>
        <p:txBody>
          <a:bodyPr anchor="ctr"/>
          <a:lstStyle/>
          <a:p>
            <a:pPr algn="ctr"/>
            <a:r>
              <a:rPr lang="en-US" sz="2200" dirty="0"/>
              <a:t>Set a limit and stick to it</a:t>
            </a:r>
          </a:p>
        </p:txBody>
      </p:sp>
      <p:sp>
        <p:nvSpPr>
          <p:cNvPr id="7" name="Text Placeholder 6"/>
          <p:cNvSpPr>
            <a:spLocks noGrp="1"/>
          </p:cNvSpPr>
          <p:nvPr>
            <p:ph type="body" sz="quarter" idx="13"/>
          </p:nvPr>
        </p:nvSpPr>
        <p:spPr>
          <a:xfrm>
            <a:off x="8679994" y="1429504"/>
            <a:ext cx="2205719" cy="1299965"/>
          </a:xfrm>
        </p:spPr>
        <p:txBody>
          <a:bodyPr anchor="ctr"/>
          <a:lstStyle/>
          <a:p>
            <a:pPr algn="ctr"/>
            <a:r>
              <a:rPr lang="en-US" sz="2200" dirty="0"/>
              <a:t>Be willing to walk away</a:t>
            </a:r>
          </a:p>
        </p:txBody>
      </p:sp>
      <p:sp>
        <p:nvSpPr>
          <p:cNvPr id="8" name="Text Placeholder 7"/>
          <p:cNvSpPr>
            <a:spLocks noGrp="1"/>
          </p:cNvSpPr>
          <p:nvPr>
            <p:ph type="body" sz="quarter" idx="14"/>
          </p:nvPr>
        </p:nvSpPr>
        <p:spPr>
          <a:xfrm>
            <a:off x="1219198" y="2989146"/>
            <a:ext cx="2235201" cy="1264143"/>
          </a:xfrm>
        </p:spPr>
        <p:txBody>
          <a:bodyPr anchor="ctr"/>
          <a:lstStyle/>
          <a:p>
            <a:pPr algn="ctr"/>
            <a:r>
              <a:rPr lang="en-US" sz="2200" dirty="0"/>
              <a:t>Negotiate each part separately</a:t>
            </a:r>
          </a:p>
        </p:txBody>
      </p:sp>
      <p:sp>
        <p:nvSpPr>
          <p:cNvPr id="9" name="Text Placeholder 8"/>
          <p:cNvSpPr>
            <a:spLocks noGrp="1"/>
          </p:cNvSpPr>
          <p:nvPr>
            <p:ph type="body" sz="quarter" idx="15"/>
          </p:nvPr>
        </p:nvSpPr>
        <p:spPr>
          <a:xfrm>
            <a:off x="3730624" y="3064653"/>
            <a:ext cx="2176690" cy="1113129"/>
          </a:xfrm>
        </p:spPr>
        <p:txBody>
          <a:bodyPr anchor="ctr"/>
          <a:lstStyle/>
          <a:p>
            <a:pPr algn="ctr"/>
            <a:r>
              <a:rPr lang="en-US" sz="2200" dirty="0"/>
              <a:t>Focus on total price, not the monthly payment</a:t>
            </a:r>
          </a:p>
        </p:txBody>
      </p:sp>
      <p:sp>
        <p:nvSpPr>
          <p:cNvPr id="10" name="Text Placeholder 9"/>
          <p:cNvSpPr>
            <a:spLocks noGrp="1"/>
          </p:cNvSpPr>
          <p:nvPr>
            <p:ph type="body" sz="quarter" idx="16"/>
          </p:nvPr>
        </p:nvSpPr>
        <p:spPr>
          <a:xfrm>
            <a:off x="6183537" y="2985223"/>
            <a:ext cx="2220233" cy="1271988"/>
          </a:xfrm>
        </p:spPr>
        <p:txBody>
          <a:bodyPr anchor="ctr"/>
          <a:lstStyle/>
          <a:p>
            <a:pPr algn="ctr"/>
            <a:r>
              <a:rPr lang="en-US" sz="2200" dirty="0"/>
              <a:t>Be patient</a:t>
            </a:r>
          </a:p>
        </p:txBody>
      </p:sp>
      <p:sp>
        <p:nvSpPr>
          <p:cNvPr id="11" name="Text Placeholder 10"/>
          <p:cNvSpPr>
            <a:spLocks noGrp="1"/>
          </p:cNvSpPr>
          <p:nvPr>
            <p:ph type="body" sz="quarter" idx="17"/>
          </p:nvPr>
        </p:nvSpPr>
        <p:spPr>
          <a:xfrm>
            <a:off x="8629210" y="2985223"/>
            <a:ext cx="2256503" cy="1271988"/>
          </a:xfrm>
        </p:spPr>
        <p:txBody>
          <a:bodyPr anchor="ctr"/>
          <a:lstStyle/>
          <a:p>
            <a:pPr algn="ctr"/>
            <a:r>
              <a:rPr lang="en-US" sz="2200" dirty="0"/>
              <a:t>Use silence to your advantage</a:t>
            </a:r>
          </a:p>
        </p:txBody>
      </p:sp>
      <p:sp>
        <p:nvSpPr>
          <p:cNvPr id="12" name="Text Placeholder 11"/>
          <p:cNvSpPr>
            <a:spLocks noGrp="1"/>
          </p:cNvSpPr>
          <p:nvPr>
            <p:ph type="body" sz="quarter" idx="18"/>
          </p:nvPr>
        </p:nvSpPr>
        <p:spPr>
          <a:xfrm>
            <a:off x="2428647" y="4544020"/>
            <a:ext cx="2307092" cy="1331425"/>
          </a:xfrm>
        </p:spPr>
        <p:txBody>
          <a:bodyPr anchor="ctr"/>
          <a:lstStyle/>
          <a:p>
            <a:pPr algn="ctr"/>
            <a:r>
              <a:rPr lang="en-US" sz="2200" dirty="0"/>
              <a:t>Request a detailed breakdown</a:t>
            </a:r>
          </a:p>
        </p:txBody>
      </p:sp>
      <p:sp>
        <p:nvSpPr>
          <p:cNvPr id="13" name="Text Placeholder 12"/>
          <p:cNvSpPr>
            <a:spLocks noGrp="1"/>
          </p:cNvSpPr>
          <p:nvPr>
            <p:ph type="body" sz="quarter" idx="19"/>
          </p:nvPr>
        </p:nvSpPr>
        <p:spPr>
          <a:xfrm>
            <a:off x="4964339" y="4594820"/>
            <a:ext cx="2220232" cy="1306025"/>
          </a:xfrm>
        </p:spPr>
        <p:txBody>
          <a:bodyPr numCol="1" anchor="ctr"/>
          <a:lstStyle/>
          <a:p>
            <a:pPr algn="ctr"/>
            <a:r>
              <a:rPr lang="en-US" sz="2200" dirty="0"/>
              <a:t>Get everything in writing</a:t>
            </a:r>
          </a:p>
        </p:txBody>
      </p:sp>
      <p:sp>
        <p:nvSpPr>
          <p:cNvPr id="14" name="Text Placeholder 13"/>
          <p:cNvSpPr>
            <a:spLocks noGrp="1"/>
          </p:cNvSpPr>
          <p:nvPr>
            <p:ph type="body" sz="quarter" idx="20"/>
          </p:nvPr>
        </p:nvSpPr>
        <p:spPr>
          <a:xfrm>
            <a:off x="7460795" y="4547942"/>
            <a:ext cx="2162175" cy="1323580"/>
          </a:xfrm>
        </p:spPr>
        <p:txBody>
          <a:bodyPr anchor="ctr"/>
          <a:lstStyle/>
          <a:p>
            <a:pPr algn="ctr"/>
            <a:r>
              <a:rPr lang="en-US" sz="2200" dirty="0"/>
              <a:t>Timing matters</a:t>
            </a:r>
          </a:p>
        </p:txBody>
      </p:sp>
    </p:spTree>
    <p:extLst>
      <p:ext uri="{BB962C8B-B14F-4D97-AF65-F5344CB8AC3E}">
        <p14:creationId xmlns:p14="http://schemas.microsoft.com/office/powerpoint/2010/main" val="181033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1713429733"/>
              </p:ext>
            </p:extLst>
          </p:nvPr>
        </p:nvGraphicFramePr>
        <p:xfrm>
          <a:off x="1237129" y="1205345"/>
          <a:ext cx="4895273" cy="430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Diagram 25"/>
          <p:cNvGraphicFramePr/>
          <p:nvPr>
            <p:extLst>
              <p:ext uri="{D42A27DB-BD31-4B8C-83A1-F6EECF244321}">
                <p14:modId xmlns:p14="http://schemas.microsoft.com/office/powerpoint/2010/main" val="3467663770"/>
              </p:ext>
            </p:extLst>
          </p:nvPr>
        </p:nvGraphicFramePr>
        <p:xfrm>
          <a:off x="6714564" y="1205345"/>
          <a:ext cx="4895273" cy="4235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p:cNvSpPr>
            <a:spLocks noGrp="1"/>
          </p:cNvSpPr>
          <p:nvPr>
            <p:ph type="ctrTitle"/>
          </p:nvPr>
        </p:nvSpPr>
        <p:spPr/>
        <p:txBody>
          <a:bodyPr/>
          <a:lstStyle/>
          <a:p>
            <a:r>
              <a:rPr lang="en-US" dirty="0"/>
              <a:t>Financing Options</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1237129" y="1199951"/>
            <a:ext cx="4895273" cy="608902"/>
          </a:xfrm>
        </p:spPr>
        <p:txBody>
          <a:bodyPr anchor="ctr"/>
          <a:lstStyle/>
          <a:p>
            <a:r>
              <a:rPr lang="en-US" dirty="0"/>
              <a:t>Dealership financing</a:t>
            </a:r>
          </a:p>
        </p:txBody>
      </p:sp>
      <p:sp>
        <p:nvSpPr>
          <p:cNvPr id="5" name="Text Placeholder 4"/>
          <p:cNvSpPr>
            <a:spLocks noGrp="1"/>
          </p:cNvSpPr>
          <p:nvPr>
            <p:ph type="body" sz="quarter" idx="11"/>
          </p:nvPr>
        </p:nvSpPr>
        <p:spPr>
          <a:xfrm>
            <a:off x="1258698" y="1886981"/>
            <a:ext cx="4895273" cy="1359780"/>
          </a:xfrm>
        </p:spPr>
        <p:txBody>
          <a:bodyPr/>
          <a:lstStyle/>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Financing directly through dealership</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Review terms for interest rates</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Negotiate and compare the terms</a:t>
            </a:r>
          </a:p>
          <a:p>
            <a:endParaRPr lang="en-US" dirty="0"/>
          </a:p>
        </p:txBody>
      </p:sp>
      <p:sp>
        <p:nvSpPr>
          <p:cNvPr id="6" name="Text Placeholder 5"/>
          <p:cNvSpPr>
            <a:spLocks noGrp="1"/>
          </p:cNvSpPr>
          <p:nvPr>
            <p:ph type="body" sz="quarter" idx="12"/>
          </p:nvPr>
        </p:nvSpPr>
        <p:spPr>
          <a:xfrm>
            <a:off x="1237129" y="3351124"/>
            <a:ext cx="4916842" cy="659583"/>
          </a:xfrm>
        </p:spPr>
        <p:txBody>
          <a:bodyPr anchor="ctr"/>
          <a:lstStyle/>
          <a:p>
            <a:r>
              <a:rPr lang="en-US" sz="2400" dirty="0"/>
              <a:t>Bank or credit union loans</a:t>
            </a:r>
          </a:p>
        </p:txBody>
      </p:sp>
      <p:sp>
        <p:nvSpPr>
          <p:cNvPr id="7" name="Text Placeholder 6"/>
          <p:cNvSpPr>
            <a:spLocks noGrp="1"/>
          </p:cNvSpPr>
          <p:nvPr>
            <p:ph type="body" sz="quarter" idx="13"/>
          </p:nvPr>
        </p:nvSpPr>
        <p:spPr>
          <a:xfrm>
            <a:off x="1371600" y="4024724"/>
            <a:ext cx="4760801" cy="1253033"/>
          </a:xfrm>
        </p:spPr>
        <p:txBody>
          <a:bodyPr/>
          <a:lstStyle/>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Competitive interest rates</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Gives a clear idea of spending plan</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Credit union members may receive lower rates and better terms</a:t>
            </a:r>
          </a:p>
          <a:p>
            <a:pPr lvl="0">
              <a:lnSpc>
                <a:spcPct val="100000"/>
              </a:lnSpc>
              <a:spcBef>
                <a:spcPts val="0"/>
              </a:spcBef>
            </a:pPr>
            <a:endParaRPr lang="en-US" sz="2000" kern="0" dirty="0">
              <a:solidFill>
                <a:sysClr val="windowText" lastClr="000000"/>
              </a:solidFill>
            </a:endParaRPr>
          </a:p>
          <a:p>
            <a:pPr marL="457200" indent="-457200">
              <a:buFont typeface="Arial" panose="020B0604020202020204" pitchFamily="34" charset="0"/>
              <a:buChar char="•"/>
            </a:pPr>
            <a:endParaRPr lang="en-US" dirty="0"/>
          </a:p>
        </p:txBody>
      </p:sp>
      <p:sp>
        <p:nvSpPr>
          <p:cNvPr id="8" name="Text Placeholder 7"/>
          <p:cNvSpPr>
            <a:spLocks noGrp="1"/>
          </p:cNvSpPr>
          <p:nvPr>
            <p:ph type="body" sz="quarter" idx="14"/>
          </p:nvPr>
        </p:nvSpPr>
        <p:spPr>
          <a:xfrm>
            <a:off x="6725348" y="1142622"/>
            <a:ext cx="4873704" cy="772934"/>
          </a:xfrm>
        </p:spPr>
        <p:txBody>
          <a:bodyPr anchor="ctr"/>
          <a:lstStyle/>
          <a:p>
            <a:r>
              <a:rPr lang="en-US" sz="2400" dirty="0"/>
              <a:t>Online lenders</a:t>
            </a:r>
          </a:p>
        </p:txBody>
      </p:sp>
      <p:sp>
        <p:nvSpPr>
          <p:cNvPr id="9" name="Text Placeholder 8"/>
          <p:cNvSpPr>
            <a:spLocks noGrp="1"/>
          </p:cNvSpPr>
          <p:nvPr>
            <p:ph type="body" sz="quarter" idx="15"/>
          </p:nvPr>
        </p:nvSpPr>
        <p:spPr>
          <a:xfrm>
            <a:off x="6740247" y="1885685"/>
            <a:ext cx="4543449" cy="1400056"/>
          </a:xfrm>
        </p:spPr>
        <p:txBody>
          <a:bodyPr/>
          <a:lstStyle/>
          <a:p>
            <a:pPr marL="283464" lvl="0" indent="-283464">
              <a:spcBef>
                <a:spcPts val="0"/>
              </a:spcBef>
              <a:buFont typeface="Arial" panose="020B0604020202020204" pitchFamily="34" charset="0"/>
              <a:buChar char="•"/>
            </a:pPr>
            <a:r>
              <a:rPr lang="en-US" sz="2000" dirty="0"/>
              <a:t>Convenience and competitive rates</a:t>
            </a:r>
          </a:p>
          <a:p>
            <a:pPr marL="283464" lvl="0" indent="-283464">
              <a:spcBef>
                <a:spcPts val="0"/>
              </a:spcBef>
              <a:buFont typeface="Arial" panose="020B0604020202020204" pitchFamily="34" charset="0"/>
              <a:buChar char="•"/>
            </a:pPr>
            <a:r>
              <a:rPr lang="en-US" sz="2000" dirty="0"/>
              <a:t>Fast preapproval</a:t>
            </a:r>
          </a:p>
          <a:p>
            <a:pPr marL="283464" lvl="0" indent="-283464">
              <a:spcBef>
                <a:spcPts val="0"/>
              </a:spcBef>
              <a:buFont typeface="Arial" panose="020B0604020202020204" pitchFamily="34" charset="0"/>
              <a:buChar char="•"/>
            </a:pPr>
            <a:r>
              <a:rPr lang="en-US" sz="2000" dirty="0"/>
              <a:t>Research first for reputable lenders</a:t>
            </a:r>
          </a:p>
        </p:txBody>
      </p:sp>
      <p:sp>
        <p:nvSpPr>
          <p:cNvPr id="10" name="Text Placeholder 9"/>
          <p:cNvSpPr>
            <a:spLocks noGrp="1"/>
          </p:cNvSpPr>
          <p:nvPr>
            <p:ph type="body" sz="quarter" idx="16"/>
          </p:nvPr>
        </p:nvSpPr>
        <p:spPr>
          <a:xfrm>
            <a:off x="6736133" y="3455166"/>
            <a:ext cx="5026026" cy="638175"/>
          </a:xfrm>
        </p:spPr>
        <p:txBody>
          <a:bodyPr/>
          <a:lstStyle/>
          <a:p>
            <a:r>
              <a:rPr lang="en-US" sz="2400" dirty="0"/>
              <a:t>Manufacturer financing</a:t>
            </a:r>
          </a:p>
        </p:txBody>
      </p:sp>
      <p:sp>
        <p:nvSpPr>
          <p:cNvPr id="11" name="Text Placeholder 10"/>
          <p:cNvSpPr>
            <a:spLocks noGrp="1"/>
          </p:cNvSpPr>
          <p:nvPr>
            <p:ph type="body" sz="quarter" idx="17"/>
          </p:nvPr>
        </p:nvSpPr>
        <p:spPr>
          <a:xfrm>
            <a:off x="6860908" y="4020901"/>
            <a:ext cx="4654817" cy="1313208"/>
          </a:xfrm>
        </p:spPr>
        <p:txBody>
          <a:bodyPr/>
          <a:lstStyle/>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Financing through the manufacturer </a:t>
            </a:r>
          </a:p>
          <a:p>
            <a:pPr marL="285750" lvl="0" indent="-285750">
              <a:lnSpc>
                <a:spcPct val="100000"/>
              </a:lnSpc>
              <a:spcBef>
                <a:spcPts val="0"/>
              </a:spcBef>
              <a:buFont typeface="Arial" panose="020B0604020202020204" pitchFamily="34" charset="0"/>
              <a:buChar char="•"/>
            </a:pPr>
            <a:r>
              <a:rPr lang="en-US" sz="2000" kern="0" dirty="0">
                <a:solidFill>
                  <a:sysClr val="windowText" lastClr="000000"/>
                </a:solidFill>
              </a:rPr>
              <a:t>Can include special incentives, such as cash-back offers, low interest rates, or extended warranty plans</a:t>
            </a:r>
          </a:p>
        </p:txBody>
      </p:sp>
    </p:spTree>
    <p:extLst>
      <p:ext uri="{BB962C8B-B14F-4D97-AF65-F5344CB8AC3E}">
        <p14:creationId xmlns:p14="http://schemas.microsoft.com/office/powerpoint/2010/main" val="410256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p:cNvGraphicFramePr/>
          <p:nvPr>
            <p:extLst>
              <p:ext uri="{D42A27DB-BD31-4B8C-83A1-F6EECF244321}">
                <p14:modId xmlns:p14="http://schemas.microsoft.com/office/powerpoint/2010/main" val="701034868"/>
              </p:ext>
            </p:extLst>
          </p:nvPr>
        </p:nvGraphicFramePr>
        <p:xfrm>
          <a:off x="564021" y="1035920"/>
          <a:ext cx="11627979" cy="4991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Finance Charges</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1562100" y="1121195"/>
            <a:ext cx="3638550" cy="495300"/>
          </a:xfrm>
        </p:spPr>
        <p:txBody>
          <a:bodyPr anchor="ctr"/>
          <a:lstStyle/>
          <a:p>
            <a:r>
              <a:rPr lang="en-US" dirty="0"/>
              <a:t>Add-on interest</a:t>
            </a:r>
          </a:p>
        </p:txBody>
      </p:sp>
      <p:sp>
        <p:nvSpPr>
          <p:cNvPr id="5" name="Text Placeholder 4"/>
          <p:cNvSpPr>
            <a:spLocks noGrp="1"/>
          </p:cNvSpPr>
          <p:nvPr>
            <p:ph type="body" sz="quarter" idx="11"/>
          </p:nvPr>
        </p:nvSpPr>
        <p:spPr>
          <a:xfrm>
            <a:off x="1371599" y="1637073"/>
            <a:ext cx="9427029" cy="1024800"/>
          </a:xfrm>
        </p:spPr>
        <p:txBody>
          <a:bodyPr anchor="ctr"/>
          <a:lstStyle/>
          <a:p>
            <a:pPr marL="457200" indent="-457200">
              <a:buFont typeface="Arial" panose="020B0604020202020204" pitchFamily="34" charset="0"/>
              <a:buChar char="•"/>
            </a:pPr>
            <a:r>
              <a:rPr lang="en-US" sz="1800" dirty="0"/>
              <a:t>Interest is calculated for the length of the loan then added to the principal.</a:t>
            </a:r>
          </a:p>
          <a:p>
            <a:pPr marL="457200" indent="-457200">
              <a:buFont typeface="Arial" panose="020B0604020202020204" pitchFamily="34" charset="0"/>
              <a:buChar char="•"/>
            </a:pPr>
            <a:r>
              <a:rPr lang="en-US" sz="1800" dirty="0"/>
              <a:t>More expensive due to paying the same interest amount for each payment.</a:t>
            </a:r>
          </a:p>
        </p:txBody>
      </p:sp>
      <p:sp>
        <p:nvSpPr>
          <p:cNvPr id="6" name="Text Placeholder 5"/>
          <p:cNvSpPr>
            <a:spLocks noGrp="1"/>
          </p:cNvSpPr>
          <p:nvPr>
            <p:ph type="body" sz="quarter" idx="12"/>
          </p:nvPr>
        </p:nvSpPr>
        <p:spPr>
          <a:xfrm>
            <a:off x="1601562" y="2777935"/>
            <a:ext cx="3513891" cy="511684"/>
          </a:xfrm>
        </p:spPr>
        <p:txBody>
          <a:bodyPr anchor="ctr"/>
          <a:lstStyle/>
          <a:p>
            <a:r>
              <a:rPr lang="en-US" sz="2400" dirty="0"/>
              <a:t>Simple interest</a:t>
            </a:r>
          </a:p>
        </p:txBody>
      </p:sp>
      <p:sp>
        <p:nvSpPr>
          <p:cNvPr id="7" name="Text Placeholder 6"/>
          <p:cNvSpPr>
            <a:spLocks noGrp="1"/>
          </p:cNvSpPr>
          <p:nvPr>
            <p:ph type="body" sz="quarter" idx="13"/>
          </p:nvPr>
        </p:nvSpPr>
        <p:spPr>
          <a:xfrm>
            <a:off x="1371600" y="3320325"/>
            <a:ext cx="10501086" cy="1003347"/>
          </a:xfrm>
        </p:spPr>
        <p:txBody>
          <a:bodyPr anchor="t"/>
          <a:lstStyle/>
          <a:p>
            <a:pPr marL="457200" indent="-457200">
              <a:spcBef>
                <a:spcPts val="700"/>
              </a:spcBef>
              <a:buFont typeface="Arial" panose="020B0604020202020204" pitchFamily="34" charset="0"/>
              <a:buChar char="•"/>
            </a:pPr>
            <a:r>
              <a:rPr lang="en-US" sz="1800" dirty="0"/>
              <a:t>Interest is calculated on the outstanding principal balance of the loan.</a:t>
            </a:r>
          </a:p>
          <a:p>
            <a:pPr marL="457200" indent="-457200">
              <a:spcBef>
                <a:spcPts val="700"/>
              </a:spcBef>
              <a:buFont typeface="Arial" panose="020B0604020202020204" pitchFamily="34" charset="0"/>
              <a:buChar char="•"/>
            </a:pPr>
            <a:r>
              <a:rPr lang="en-US" sz="1800" dirty="0"/>
              <a:t>Each payment reduces the principal, and interest is recalculated on the lower principal.</a:t>
            </a:r>
          </a:p>
          <a:p>
            <a:pPr marL="457200" indent="-457200">
              <a:spcBef>
                <a:spcPts val="700"/>
              </a:spcBef>
              <a:buFont typeface="Arial" panose="020B0604020202020204" pitchFamily="34" charset="0"/>
              <a:buChar char="•"/>
            </a:pPr>
            <a:r>
              <a:rPr lang="en-US" sz="1800" dirty="0"/>
              <a:t>Most common type of auto loan </a:t>
            </a:r>
          </a:p>
        </p:txBody>
      </p:sp>
      <p:sp>
        <p:nvSpPr>
          <p:cNvPr id="8" name="Text Placeholder 7"/>
          <p:cNvSpPr>
            <a:spLocks noGrp="1"/>
          </p:cNvSpPr>
          <p:nvPr>
            <p:ph type="body" sz="quarter" idx="14"/>
          </p:nvPr>
        </p:nvSpPr>
        <p:spPr>
          <a:xfrm>
            <a:off x="1562100" y="4404494"/>
            <a:ext cx="7632700" cy="522113"/>
          </a:xfrm>
        </p:spPr>
        <p:txBody>
          <a:bodyPr anchor="ctr"/>
          <a:lstStyle/>
          <a:p>
            <a:r>
              <a:rPr lang="en-US" sz="2400" dirty="0"/>
              <a:t>State usury laws</a:t>
            </a:r>
          </a:p>
        </p:txBody>
      </p:sp>
      <p:sp>
        <p:nvSpPr>
          <p:cNvPr id="9" name="Text Placeholder 8"/>
          <p:cNvSpPr>
            <a:spLocks noGrp="1"/>
          </p:cNvSpPr>
          <p:nvPr>
            <p:ph type="body" sz="quarter" idx="15"/>
          </p:nvPr>
        </p:nvSpPr>
        <p:spPr>
          <a:xfrm>
            <a:off x="1371599" y="5100789"/>
            <a:ext cx="10820400" cy="935552"/>
          </a:xfrm>
        </p:spPr>
        <p:txBody>
          <a:bodyPr anchor="t"/>
          <a:lstStyle/>
          <a:p>
            <a:pPr marL="457200" indent="-457200">
              <a:buFont typeface="Arial" panose="020B0604020202020204" pitchFamily="34" charset="0"/>
              <a:buChar char="•"/>
            </a:pPr>
            <a:r>
              <a:rPr lang="en-US" sz="1800" dirty="0"/>
              <a:t>Laws limit the amount of interest that can be charged on a loan.</a:t>
            </a:r>
          </a:p>
          <a:p>
            <a:pPr marL="457200" indent="-457200">
              <a:buFont typeface="Arial" panose="020B0604020202020204" pitchFamily="34" charset="0"/>
              <a:buChar char="•"/>
            </a:pPr>
            <a:r>
              <a:rPr lang="en-US" sz="1800" dirty="0"/>
              <a:t>Truth in Lending Act requires annual percentage rate disclosure in financing documents</a:t>
            </a:r>
            <a:r>
              <a:rPr lang="en-US" sz="2000" dirty="0"/>
              <a:t>. </a:t>
            </a:r>
          </a:p>
          <a:p>
            <a:pPr marL="457200" indent="-457200">
              <a:buFont typeface="Arial" panose="020B0604020202020204" pitchFamily="34" charset="0"/>
              <a:buChar char="•"/>
            </a:pPr>
            <a:endParaRPr lang="en-US" dirty="0"/>
          </a:p>
        </p:txBody>
      </p:sp>
      <p:pic>
        <p:nvPicPr>
          <p:cNvPr id="25" name="Picture 24"/>
          <p:cNvPicPr>
            <a:picLocks noChangeAspect="1"/>
          </p:cNvPicPr>
          <p:nvPr/>
        </p:nvPicPr>
        <p:blipFill>
          <a:blip r:embed="rId7"/>
          <a:stretch>
            <a:fillRect/>
          </a:stretch>
        </p:blipFill>
        <p:spPr>
          <a:xfrm>
            <a:off x="183426" y="1339296"/>
            <a:ext cx="1065343" cy="1052231"/>
          </a:xfrm>
          <a:prstGeom prst="rect">
            <a:avLst/>
          </a:prstGeom>
        </p:spPr>
      </p:pic>
      <p:pic>
        <p:nvPicPr>
          <p:cNvPr id="29" name="Picture 28" descr="Finding Car Hire Services | Aries Car Rental"/>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79090" y="2905760"/>
            <a:ext cx="1041877" cy="972094"/>
          </a:xfrm>
          <a:prstGeom prst="rect">
            <a:avLst/>
          </a:prstGeom>
          <a:ln>
            <a:solidFill>
              <a:schemeClr val="tx1"/>
            </a:solidFill>
          </a:ln>
        </p:spPr>
      </p:pic>
      <p:pic>
        <p:nvPicPr>
          <p:cNvPr id="30" name="Picture 29" descr="U S Courts: Due Process and Equality Under the Law | United States ..."/>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89972" y="4371716"/>
            <a:ext cx="1030996" cy="963132"/>
          </a:xfrm>
          <a:prstGeom prst="rect">
            <a:avLst/>
          </a:prstGeom>
          <a:ln>
            <a:solidFill>
              <a:schemeClr val="tx1"/>
            </a:solidFill>
          </a:ln>
        </p:spPr>
      </p:pic>
    </p:spTree>
    <p:extLst>
      <p:ext uri="{BB962C8B-B14F-4D97-AF65-F5344CB8AC3E}">
        <p14:creationId xmlns:p14="http://schemas.microsoft.com/office/powerpoint/2010/main" val="97535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643640905"/>
              </p:ext>
            </p:extLst>
          </p:nvPr>
        </p:nvGraphicFramePr>
        <p:xfrm>
          <a:off x="464457" y="1082734"/>
          <a:ext cx="11495313" cy="4512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Reviewing the Contract</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421078" y="1614829"/>
            <a:ext cx="2227943" cy="1525591"/>
          </a:xfrm>
        </p:spPr>
        <p:txBody>
          <a:bodyPr anchor="ctr"/>
          <a:lstStyle/>
          <a:p>
            <a:pPr algn="ctr"/>
            <a:r>
              <a:rPr lang="en-US" dirty="0">
                <a:ea typeface="+mn-ea"/>
              </a:rPr>
              <a:t>Description</a:t>
            </a:r>
          </a:p>
        </p:txBody>
      </p:sp>
      <p:sp>
        <p:nvSpPr>
          <p:cNvPr id="5" name="Text Placeholder 4"/>
          <p:cNvSpPr>
            <a:spLocks noGrp="1"/>
          </p:cNvSpPr>
          <p:nvPr>
            <p:ph type="body" sz="quarter" idx="11"/>
          </p:nvPr>
        </p:nvSpPr>
        <p:spPr>
          <a:xfrm>
            <a:off x="2860895" y="1628871"/>
            <a:ext cx="2028349" cy="1504933"/>
          </a:xfrm>
        </p:spPr>
        <p:txBody>
          <a:bodyPr anchor="ctr"/>
          <a:lstStyle/>
          <a:p>
            <a:pPr algn="ctr"/>
            <a:r>
              <a:rPr lang="en-US" sz="2400" dirty="0">
                <a:latin typeface="Arial" panose="020B0604020202020204" pitchFamily="34" charset="0"/>
                <a:cs typeface="Arial" panose="020B0604020202020204" pitchFamily="34" charset="0"/>
              </a:rPr>
              <a:t>Condition</a:t>
            </a:r>
          </a:p>
        </p:txBody>
      </p:sp>
      <p:sp>
        <p:nvSpPr>
          <p:cNvPr id="6" name="Text Placeholder 5"/>
          <p:cNvSpPr>
            <a:spLocks noGrp="1"/>
          </p:cNvSpPr>
          <p:nvPr>
            <p:ph type="body" sz="quarter" idx="12"/>
          </p:nvPr>
        </p:nvSpPr>
        <p:spPr>
          <a:xfrm>
            <a:off x="5191998" y="1614830"/>
            <a:ext cx="2084936" cy="1535400"/>
          </a:xfrm>
        </p:spPr>
        <p:txBody>
          <a:bodyPr anchor="ctr"/>
          <a:lstStyle/>
          <a:p>
            <a:pPr algn="ctr"/>
            <a:r>
              <a:rPr lang="en-US" sz="2400" dirty="0"/>
              <a:t>Purchase price and fees</a:t>
            </a:r>
          </a:p>
        </p:txBody>
      </p:sp>
      <p:sp>
        <p:nvSpPr>
          <p:cNvPr id="7" name="Text Placeholder 6"/>
          <p:cNvSpPr>
            <a:spLocks noGrp="1"/>
          </p:cNvSpPr>
          <p:nvPr>
            <p:ph type="body" sz="quarter" idx="13"/>
          </p:nvPr>
        </p:nvSpPr>
        <p:spPr>
          <a:xfrm>
            <a:off x="7489371" y="1612180"/>
            <a:ext cx="2104573" cy="1538049"/>
          </a:xfrm>
        </p:spPr>
        <p:txBody>
          <a:bodyPr anchor="ctr"/>
          <a:lstStyle/>
          <a:p>
            <a:pPr algn="ctr"/>
            <a:r>
              <a:rPr lang="en-US" sz="2400" dirty="0"/>
              <a:t>Trade-in information</a:t>
            </a:r>
          </a:p>
        </p:txBody>
      </p:sp>
      <p:sp>
        <p:nvSpPr>
          <p:cNvPr id="8" name="Text Placeholder 7"/>
          <p:cNvSpPr>
            <a:spLocks noGrp="1"/>
          </p:cNvSpPr>
          <p:nvPr>
            <p:ph type="body" sz="quarter" idx="14"/>
          </p:nvPr>
        </p:nvSpPr>
        <p:spPr>
          <a:xfrm>
            <a:off x="9822067" y="1612181"/>
            <a:ext cx="2155988" cy="1538050"/>
          </a:xfrm>
        </p:spPr>
        <p:txBody>
          <a:bodyPr anchor="ctr"/>
          <a:lstStyle/>
          <a:p>
            <a:pPr algn="ctr"/>
            <a:r>
              <a:rPr lang="en-US" sz="2400" dirty="0"/>
              <a:t>Financing terms</a:t>
            </a:r>
          </a:p>
        </p:txBody>
      </p:sp>
      <p:sp>
        <p:nvSpPr>
          <p:cNvPr id="9" name="Text Placeholder 8"/>
          <p:cNvSpPr>
            <a:spLocks noGrp="1"/>
          </p:cNvSpPr>
          <p:nvPr>
            <p:ph type="body" sz="quarter" idx="15"/>
          </p:nvPr>
        </p:nvSpPr>
        <p:spPr>
          <a:xfrm>
            <a:off x="1076361" y="3429000"/>
            <a:ext cx="2417046" cy="1621662"/>
          </a:xfrm>
        </p:spPr>
        <p:txBody>
          <a:bodyPr anchor="ctr"/>
          <a:lstStyle/>
          <a:p>
            <a:pPr algn="ctr"/>
            <a:r>
              <a:rPr lang="en-US" sz="2400" dirty="0"/>
              <a:t>Manufacturer's warranty</a:t>
            </a:r>
          </a:p>
        </p:txBody>
      </p:sp>
      <p:sp>
        <p:nvSpPr>
          <p:cNvPr id="10" name="Text Placeholder 9"/>
          <p:cNvSpPr>
            <a:spLocks noGrp="1"/>
          </p:cNvSpPr>
          <p:nvPr>
            <p:ph type="body" sz="quarter" idx="16"/>
          </p:nvPr>
        </p:nvSpPr>
        <p:spPr>
          <a:xfrm>
            <a:off x="3671662" y="3429001"/>
            <a:ext cx="2467428" cy="1621662"/>
          </a:xfrm>
        </p:spPr>
        <p:txBody>
          <a:bodyPr anchor="ctr"/>
          <a:lstStyle/>
          <a:p>
            <a:pPr algn="ctr"/>
            <a:r>
              <a:rPr lang="en-US" sz="2400" dirty="0"/>
              <a:t>Insurance coverage</a:t>
            </a:r>
          </a:p>
        </p:txBody>
      </p:sp>
      <p:sp>
        <p:nvSpPr>
          <p:cNvPr id="11" name="Text Placeholder 10"/>
          <p:cNvSpPr>
            <a:spLocks noGrp="1"/>
          </p:cNvSpPr>
          <p:nvPr>
            <p:ph type="body" sz="quarter" idx="17"/>
          </p:nvPr>
        </p:nvSpPr>
        <p:spPr>
          <a:xfrm>
            <a:off x="6351785" y="3429001"/>
            <a:ext cx="2371301" cy="1621662"/>
          </a:xfrm>
        </p:spPr>
        <p:txBody>
          <a:bodyPr anchor="ctr"/>
          <a:lstStyle/>
          <a:p>
            <a:pPr algn="ctr"/>
            <a:r>
              <a:rPr lang="en-US" sz="2400" dirty="0"/>
              <a:t>Right to cancel</a:t>
            </a:r>
          </a:p>
        </p:txBody>
      </p:sp>
      <p:sp>
        <p:nvSpPr>
          <p:cNvPr id="12" name="Text Placeholder 11"/>
          <p:cNvSpPr>
            <a:spLocks noGrp="1"/>
          </p:cNvSpPr>
          <p:nvPr>
            <p:ph type="body" sz="quarter" idx="18"/>
          </p:nvPr>
        </p:nvSpPr>
        <p:spPr>
          <a:xfrm>
            <a:off x="8935781" y="3429000"/>
            <a:ext cx="2443873" cy="1621663"/>
          </a:xfrm>
        </p:spPr>
        <p:txBody>
          <a:bodyPr anchor="ctr"/>
          <a:lstStyle/>
          <a:p>
            <a:pPr algn="ctr"/>
            <a:r>
              <a:rPr lang="en-US" sz="2400" dirty="0"/>
              <a:t>Additional clauses </a:t>
            </a:r>
          </a:p>
        </p:txBody>
      </p:sp>
    </p:spTree>
    <p:extLst>
      <p:ext uri="{BB962C8B-B14F-4D97-AF65-F5344CB8AC3E}">
        <p14:creationId xmlns:p14="http://schemas.microsoft.com/office/powerpoint/2010/main" val="260129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2686244203"/>
              </p:ext>
            </p:extLst>
          </p:nvPr>
        </p:nvGraphicFramePr>
        <p:xfrm>
          <a:off x="478971" y="1262744"/>
          <a:ext cx="11306629" cy="462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Types of Insurance Coverage</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2200275" y="1270652"/>
            <a:ext cx="7848599" cy="712669"/>
          </a:xfrm>
        </p:spPr>
        <p:txBody>
          <a:bodyPr anchor="ctr"/>
          <a:lstStyle/>
          <a:p>
            <a:pPr algn="ctr"/>
            <a:r>
              <a:rPr lang="en-US" dirty="0"/>
              <a:t>Liability Insurance</a:t>
            </a:r>
          </a:p>
        </p:txBody>
      </p:sp>
      <p:sp>
        <p:nvSpPr>
          <p:cNvPr id="6" name="Text Placeholder 5"/>
          <p:cNvSpPr>
            <a:spLocks noGrp="1"/>
          </p:cNvSpPr>
          <p:nvPr>
            <p:ph type="body" sz="quarter" idx="12"/>
          </p:nvPr>
        </p:nvSpPr>
        <p:spPr>
          <a:xfrm>
            <a:off x="2200276" y="2044712"/>
            <a:ext cx="7848598" cy="712668"/>
          </a:xfrm>
        </p:spPr>
        <p:txBody>
          <a:bodyPr anchor="ctr"/>
          <a:lstStyle/>
          <a:p>
            <a:pPr algn="ctr"/>
            <a:r>
              <a:rPr lang="en-US" sz="2400" dirty="0"/>
              <a:t>Collision Insurance</a:t>
            </a:r>
          </a:p>
        </p:txBody>
      </p:sp>
      <p:sp>
        <p:nvSpPr>
          <p:cNvPr id="8" name="Text Placeholder 7"/>
          <p:cNvSpPr>
            <a:spLocks noGrp="1"/>
          </p:cNvSpPr>
          <p:nvPr>
            <p:ph type="body" sz="quarter" idx="14"/>
          </p:nvPr>
        </p:nvSpPr>
        <p:spPr>
          <a:xfrm>
            <a:off x="2200276" y="2839781"/>
            <a:ext cx="7848598" cy="712669"/>
          </a:xfrm>
        </p:spPr>
        <p:txBody>
          <a:bodyPr anchor="ctr"/>
          <a:lstStyle/>
          <a:p>
            <a:pPr algn="ctr"/>
            <a:r>
              <a:rPr lang="en-US" sz="2400" dirty="0"/>
              <a:t>Comprehensive Insurance</a:t>
            </a:r>
          </a:p>
        </p:txBody>
      </p:sp>
      <p:sp>
        <p:nvSpPr>
          <p:cNvPr id="10" name="Text Placeholder 9"/>
          <p:cNvSpPr>
            <a:spLocks noGrp="1"/>
          </p:cNvSpPr>
          <p:nvPr>
            <p:ph type="body" sz="quarter" idx="16"/>
          </p:nvPr>
        </p:nvSpPr>
        <p:spPr>
          <a:xfrm>
            <a:off x="2188690" y="3632811"/>
            <a:ext cx="7848598" cy="712669"/>
          </a:xfrm>
        </p:spPr>
        <p:txBody>
          <a:bodyPr anchor="ctr"/>
          <a:lstStyle/>
          <a:p>
            <a:pPr algn="ctr"/>
            <a:r>
              <a:rPr lang="en-US" sz="2400" dirty="0"/>
              <a:t>Personal Injury Protection/Medical Payments Coverage</a:t>
            </a:r>
          </a:p>
        </p:txBody>
      </p:sp>
      <p:sp>
        <p:nvSpPr>
          <p:cNvPr id="12" name="Text Placeholder 11"/>
          <p:cNvSpPr>
            <a:spLocks noGrp="1"/>
          </p:cNvSpPr>
          <p:nvPr>
            <p:ph type="body" sz="quarter" idx="18"/>
          </p:nvPr>
        </p:nvSpPr>
        <p:spPr>
          <a:xfrm>
            <a:off x="2188690" y="4396702"/>
            <a:ext cx="7860183" cy="712668"/>
          </a:xfrm>
        </p:spPr>
        <p:txBody>
          <a:bodyPr anchor="ctr"/>
          <a:lstStyle/>
          <a:p>
            <a:pPr algn="ctr"/>
            <a:r>
              <a:rPr lang="en-US" sz="2400" dirty="0"/>
              <a:t>Uninsured/Underinsured Motorist Coverage</a:t>
            </a:r>
          </a:p>
        </p:txBody>
      </p:sp>
      <p:sp>
        <p:nvSpPr>
          <p:cNvPr id="14" name="Text Placeholder 13"/>
          <p:cNvSpPr>
            <a:spLocks noGrp="1"/>
          </p:cNvSpPr>
          <p:nvPr>
            <p:ph type="body" sz="quarter" idx="20"/>
          </p:nvPr>
        </p:nvSpPr>
        <p:spPr>
          <a:xfrm>
            <a:off x="2200276" y="5140770"/>
            <a:ext cx="7848597" cy="712667"/>
          </a:xfrm>
        </p:spPr>
        <p:txBody>
          <a:bodyPr anchor="ctr"/>
          <a:lstStyle/>
          <a:p>
            <a:pPr algn="ctr"/>
            <a:r>
              <a:rPr lang="en-US" sz="2400" dirty="0"/>
              <a:t>Gap Insurance</a:t>
            </a:r>
          </a:p>
        </p:txBody>
      </p:sp>
    </p:spTree>
    <p:extLst>
      <p:ext uri="{BB962C8B-B14F-4D97-AF65-F5344CB8AC3E}">
        <p14:creationId xmlns:p14="http://schemas.microsoft.com/office/powerpoint/2010/main" val="140666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52400" y="1374835"/>
            <a:ext cx="11887200" cy="4111566"/>
          </a:xfrm>
          <a:prstGeom prst="rect">
            <a:avLst/>
          </a:prstGeom>
          <a:solidFill>
            <a:srgbClr val="9FAFBB"/>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Minimizing Insurance Costs</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1371600" y="1663559"/>
            <a:ext cx="5188688" cy="3612978"/>
          </a:xfrm>
        </p:spPr>
        <p:txBody>
          <a:bodyPr/>
          <a:lstStyle/>
          <a:p>
            <a:pPr marL="342900" indent="-342900">
              <a:buFont typeface="Arial" panose="020B0604020202020204" pitchFamily="34" charset="0"/>
              <a:buChar char="•"/>
            </a:pPr>
            <a:r>
              <a:rPr lang="en-US" dirty="0"/>
              <a:t>Compare quotes</a:t>
            </a:r>
          </a:p>
          <a:p>
            <a:pPr marL="342900" indent="-342900">
              <a:buFont typeface="Arial" panose="020B0604020202020204" pitchFamily="34" charset="0"/>
              <a:buChar char="•"/>
            </a:pPr>
            <a:r>
              <a:rPr lang="en-US" dirty="0"/>
              <a:t>Safety feature discounts</a:t>
            </a:r>
          </a:p>
          <a:p>
            <a:pPr marL="342900" indent="-342900">
              <a:buFont typeface="Arial" panose="020B0604020202020204" pitchFamily="34" charset="0"/>
              <a:buChar char="•"/>
            </a:pPr>
            <a:r>
              <a:rPr lang="en-US" dirty="0"/>
              <a:t>Chose a higher deductible</a:t>
            </a:r>
          </a:p>
          <a:p>
            <a:pPr marL="342900" indent="-342900">
              <a:buFont typeface="Arial" panose="020B0604020202020204" pitchFamily="34" charset="0"/>
              <a:buChar char="•"/>
            </a:pPr>
            <a:r>
              <a:rPr lang="en-US" dirty="0"/>
              <a:t>Check your credit report</a:t>
            </a:r>
          </a:p>
          <a:p>
            <a:pPr marL="342900" indent="-342900">
              <a:buFont typeface="Arial" panose="020B0604020202020204" pitchFamily="34" charset="0"/>
              <a:buChar char="•"/>
            </a:pPr>
            <a:r>
              <a:rPr lang="en-US" dirty="0"/>
              <a:t>Discount eligibility</a:t>
            </a:r>
          </a:p>
          <a:p>
            <a:pPr marL="342900" indent="-342900">
              <a:buFont typeface="Arial" panose="020B0604020202020204" pitchFamily="34" charset="0"/>
              <a:buChar char="•"/>
            </a:pPr>
            <a:r>
              <a:rPr lang="en-US" dirty="0"/>
              <a:t>Avoid coverage lapses</a:t>
            </a:r>
          </a:p>
          <a:p>
            <a:pPr marL="342900" indent="-342900">
              <a:buFont typeface="Arial" panose="020B0604020202020204" pitchFamily="34" charset="0"/>
              <a:buChar char="•"/>
            </a:pPr>
            <a:r>
              <a:rPr lang="en-US" dirty="0"/>
              <a:t>Drive safely</a:t>
            </a:r>
          </a:p>
          <a:p>
            <a:pPr marL="342900" indent="-342900">
              <a:buFont typeface="Arial" panose="020B0604020202020204" pitchFamily="34" charset="0"/>
              <a:buChar char="•"/>
            </a:pPr>
            <a:r>
              <a:rPr lang="en-US" dirty="0"/>
              <a:t>Consider need for gap insurance</a:t>
            </a:r>
          </a:p>
        </p:txBody>
      </p:sp>
      <p:pic>
        <p:nvPicPr>
          <p:cNvPr id="28" name="Picture 27"/>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858506" y="51254"/>
            <a:ext cx="3957754" cy="6420943"/>
          </a:xfrm>
          <a:prstGeom prst="rect">
            <a:avLst/>
          </a:prstGeom>
        </p:spPr>
      </p:pic>
    </p:spTree>
    <p:extLst>
      <p:ext uri="{BB962C8B-B14F-4D97-AF65-F5344CB8AC3E}">
        <p14:creationId xmlns:p14="http://schemas.microsoft.com/office/powerpoint/2010/main" val="1764263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Sources of Help</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652073" y="1370192"/>
            <a:ext cx="6254565" cy="4161639"/>
          </a:xfrm>
        </p:spPr>
        <p:txBody>
          <a:bodyPr/>
          <a:lstStyle/>
          <a:p>
            <a:pPr marL="342900" indent="-342900">
              <a:spcAft>
                <a:spcPts val="1000"/>
              </a:spcAft>
              <a:buFont typeface="Arial" panose="020B0604020202020204" pitchFamily="34" charset="0"/>
              <a:buChar char="•"/>
            </a:pPr>
            <a:r>
              <a:rPr lang="en-US" dirty="0"/>
              <a:t>Personal Financial Managers, Personal Financial Counselors, or Financial Readiness Program Specialists at your local military and family support center</a:t>
            </a:r>
          </a:p>
          <a:p>
            <a:pPr marL="342900" lvl="1" indent="-342900">
              <a:spcBef>
                <a:spcPts val="1800"/>
              </a:spcBef>
              <a:spcAft>
                <a:spcPts val="0"/>
              </a:spcAft>
              <a:buFont typeface="Arial" panose="020B0604020202020204" pitchFamily="34" charset="0"/>
              <a:buChar char="•"/>
            </a:pPr>
            <a:r>
              <a:rPr lang="en-US" sz="2400" dirty="0"/>
              <a:t>Military relief organization</a:t>
            </a:r>
          </a:p>
          <a:p>
            <a:pPr marL="342900" lvl="1" indent="-342900">
              <a:spcBef>
                <a:spcPts val="1800"/>
              </a:spcBef>
              <a:spcAft>
                <a:spcPts val="0"/>
              </a:spcAft>
              <a:buFont typeface="Arial" panose="020B0604020202020204" pitchFamily="34" charset="0"/>
              <a:buChar char="•"/>
            </a:pPr>
            <a:r>
              <a:rPr lang="en-US" sz="2400" dirty="0"/>
              <a:t>Command/Unit </a:t>
            </a:r>
            <a:r>
              <a:rPr lang="en-US" sz="2400"/>
              <a:t>Financial Specialist </a:t>
            </a:r>
            <a:r>
              <a:rPr lang="en-US" sz="2400" dirty="0"/>
              <a:t>(USN, USMC, USCG)</a:t>
            </a:r>
          </a:p>
        </p:txBody>
      </p:sp>
      <p:pic>
        <p:nvPicPr>
          <p:cNvPr id="26" name="Picture 25" descr="A group of people having a discussion&#10;&#10;Description automatically generated with medium confidence">
            <a:extLst>
              <a:ext uri="{FF2B5EF4-FFF2-40B4-BE49-F238E27FC236}">
                <a16:creationId xmlns:a16="http://schemas.microsoft.com/office/drawing/2014/main" id="{4F1427FA-9C51-54EB-AFD4-1F1B4431F09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075357" y="1563711"/>
            <a:ext cx="4722037" cy="3725198"/>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7705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303948932"/>
              </p:ext>
            </p:extLst>
          </p:nvPr>
        </p:nvGraphicFramePr>
        <p:xfrm>
          <a:off x="553454" y="1260909"/>
          <a:ext cx="6529518" cy="4410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Resources</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588568" y="1289484"/>
            <a:ext cx="9114232" cy="590550"/>
          </a:xfrm>
        </p:spPr>
        <p:txBody>
          <a:bodyPr anchor="ctr"/>
          <a:lstStyle/>
          <a:p>
            <a:r>
              <a:rPr lang="en-US" dirty="0"/>
              <a:t>Available Resources</a:t>
            </a:r>
          </a:p>
        </p:txBody>
      </p:sp>
      <p:sp>
        <p:nvSpPr>
          <p:cNvPr id="5" name="Text Placeholder 4"/>
          <p:cNvSpPr>
            <a:spLocks noGrp="1"/>
          </p:cNvSpPr>
          <p:nvPr>
            <p:ph type="body" sz="quarter" idx="11"/>
          </p:nvPr>
        </p:nvSpPr>
        <p:spPr>
          <a:xfrm>
            <a:off x="553453" y="2000247"/>
            <a:ext cx="7092487" cy="3819545"/>
          </a:xfrm>
        </p:spPr>
        <p:txBody>
          <a:bodyPr/>
          <a:lstStyle/>
          <a:p>
            <a:pPr marL="274320" lvl="1">
              <a:spcBef>
                <a:spcPts val="1800"/>
              </a:spcBef>
            </a:pPr>
            <a:r>
              <a:rPr lang="en-US" sz="1800" dirty="0"/>
              <a:t>The DoD Office of Financial Readiness (FINRED) Car Buying Basics — </a:t>
            </a:r>
            <a:r>
              <a:rPr lang="en-US" sz="1800" dirty="0">
                <a:hlinkClick r:id="rId7"/>
              </a:rPr>
              <a:t>https://finred.usalearning.gov/Money/CarBuyingBasics</a:t>
            </a:r>
            <a:endParaRPr lang="en-US" sz="1800" dirty="0"/>
          </a:p>
          <a:p>
            <a:pPr marL="274320" lvl="1">
              <a:spcBef>
                <a:spcPts val="1800"/>
              </a:spcBef>
            </a:pPr>
            <a:r>
              <a:rPr lang="en-US" sz="1800" dirty="0"/>
              <a:t>FINRED – Major Purchases — </a:t>
            </a:r>
            <a:r>
              <a:rPr lang="en-US" sz="1800" u="sng" dirty="0">
                <a:hlinkClick r:id="rId8"/>
              </a:rPr>
              <a:t>https://finred.usalearning.gov/Money#Major-Purchases</a:t>
            </a:r>
            <a:endParaRPr lang="en-US" sz="1800" u="sng" dirty="0"/>
          </a:p>
          <a:p>
            <a:pPr marL="274320" lvl="1">
              <a:spcBef>
                <a:spcPts val="1800"/>
              </a:spcBef>
            </a:pPr>
            <a:r>
              <a:rPr lang="en-US" sz="1800" dirty="0"/>
              <a:t>FINRED – Auto Calculators — </a:t>
            </a:r>
            <a:r>
              <a:rPr lang="en-US" sz="1800" dirty="0">
                <a:hlinkClick r:id="rId9"/>
              </a:rPr>
              <a:t>https://finred.usalearning.gov/ToolsAndAddRes/Calculators/Auto</a:t>
            </a:r>
            <a:endParaRPr lang="en-US" sz="1800" dirty="0"/>
          </a:p>
          <a:p>
            <a:pPr marL="274320" lvl="1">
              <a:spcBef>
                <a:spcPts val="1800"/>
              </a:spcBef>
            </a:pPr>
            <a:r>
              <a:rPr lang="en-US" sz="1800" dirty="0" err="1"/>
              <a:t>Sen$e</a:t>
            </a:r>
            <a:r>
              <a:rPr lang="en-US" sz="1800" dirty="0"/>
              <a:t> app — </a:t>
            </a:r>
            <a:r>
              <a:rPr lang="en-US" sz="1800" dirty="0">
                <a:hlinkClick r:id="rId10" tooltip="https://finred.usalearning.gov/ToolsAndAddRes/Sen$e#gsc.tab=0"/>
              </a:rPr>
              <a:t>https://finred.usalearning.gov/ToolsAndAddRes/Sen$e#gsc.tab=0</a:t>
            </a:r>
            <a:endParaRPr lang="en-US" sz="1800" dirty="0"/>
          </a:p>
          <a:p>
            <a:pPr marL="274320" lvl="1">
              <a:spcBef>
                <a:spcPts val="1800"/>
              </a:spcBef>
            </a:pPr>
            <a:r>
              <a:rPr lang="en-US" sz="1800" dirty="0"/>
              <a:t>Federal Trade Commission — </a:t>
            </a:r>
            <a:r>
              <a:rPr lang="en-US" sz="1800" u="sng" dirty="0">
                <a:hlinkClick r:id="rId11"/>
              </a:rPr>
              <a:t>https://consumer.ftc.gov/articles/buying-used-car-dealer</a:t>
            </a:r>
            <a:endParaRPr lang="en-US" sz="1800" u="sng" dirty="0"/>
          </a:p>
          <a:p>
            <a:pPr marL="274320" lvl="1">
              <a:spcBef>
                <a:spcPts val="1800"/>
              </a:spcBef>
            </a:pPr>
            <a:r>
              <a:rPr lang="en-US" sz="1800" dirty="0"/>
              <a:t>Credit reports — </a:t>
            </a:r>
            <a:r>
              <a:rPr lang="en-US" sz="1800" dirty="0">
                <a:solidFill>
                  <a:srgbClr val="FF0000"/>
                </a:solidFill>
                <a:hlinkClick r:id="rId12" tooltip="https://www.annualcreditreport.com/index.action"/>
              </a:rPr>
              <a:t>https://www.annualcreditreport.com/index.action</a:t>
            </a:r>
            <a:endParaRPr lang="en-US" sz="1800" dirty="0"/>
          </a:p>
        </p:txBody>
      </p:sp>
      <p:pic>
        <p:nvPicPr>
          <p:cNvPr id="30" name="Picture 29" descr="Decorative Image" title="Decorative Image"/>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867102" y="1260908"/>
            <a:ext cx="3990521" cy="4446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475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 Diagonal Corner Rectangle 37"/>
          <p:cNvSpPr/>
          <p:nvPr/>
        </p:nvSpPr>
        <p:spPr>
          <a:xfrm>
            <a:off x="1045969" y="5190294"/>
            <a:ext cx="9186614" cy="554883"/>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3" name="Round Diagonal Corner Rectangle 32"/>
          <p:cNvSpPr/>
          <p:nvPr/>
        </p:nvSpPr>
        <p:spPr>
          <a:xfrm>
            <a:off x="1045954" y="1331876"/>
            <a:ext cx="9186614" cy="554883"/>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4" name="Round Diagonal Corner Rectangle 33"/>
          <p:cNvSpPr/>
          <p:nvPr/>
        </p:nvSpPr>
        <p:spPr>
          <a:xfrm>
            <a:off x="1045953" y="2096029"/>
            <a:ext cx="9186614" cy="554883"/>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5" name="Round Diagonal Corner Rectangle 34"/>
          <p:cNvSpPr/>
          <p:nvPr/>
        </p:nvSpPr>
        <p:spPr>
          <a:xfrm>
            <a:off x="1045957" y="2877292"/>
            <a:ext cx="9186614" cy="554883"/>
          </a:xfrm>
          <a:prstGeom prst="round2DiagRect">
            <a:avLst/>
          </a:prstGeom>
          <a:solidFill>
            <a:srgbClr val="FEE3A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6" name="Round Diagonal Corner Rectangle 35"/>
          <p:cNvSpPr/>
          <p:nvPr/>
        </p:nvSpPr>
        <p:spPr>
          <a:xfrm>
            <a:off x="1045960" y="3656596"/>
            <a:ext cx="9186614" cy="554883"/>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7" name="Round Diagonal Corner Rectangle 36"/>
          <p:cNvSpPr/>
          <p:nvPr/>
        </p:nvSpPr>
        <p:spPr>
          <a:xfrm>
            <a:off x="1045955" y="4420768"/>
            <a:ext cx="9186614" cy="554883"/>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2" name="Title 1"/>
          <p:cNvSpPr>
            <a:spLocks noGrp="1"/>
          </p:cNvSpPr>
          <p:nvPr>
            <p:ph type="ctrTitle"/>
          </p:nvPr>
        </p:nvSpPr>
        <p:spPr/>
        <p:txBody>
          <a:bodyPr/>
          <a:lstStyle/>
          <a:p>
            <a:r>
              <a:rPr lang="en-US" dirty="0"/>
              <a:t>Agenda</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1045969" y="1419023"/>
            <a:ext cx="7576136" cy="380589"/>
          </a:xfrm>
        </p:spPr>
        <p:txBody>
          <a:bodyPr anchor="ctr"/>
          <a:lstStyle/>
          <a:p>
            <a:pPr marL="0" indent="0">
              <a:buNone/>
            </a:pPr>
            <a:r>
              <a:rPr lang="en-US" sz="2400" dirty="0"/>
              <a:t>Essential steps before you buy</a:t>
            </a:r>
          </a:p>
        </p:txBody>
      </p:sp>
      <p:sp>
        <p:nvSpPr>
          <p:cNvPr id="20" name="Content Placeholder 19"/>
          <p:cNvSpPr>
            <a:spLocks noGrp="1"/>
          </p:cNvSpPr>
          <p:nvPr>
            <p:ph sz="quarter" idx="11"/>
          </p:nvPr>
        </p:nvSpPr>
        <p:spPr>
          <a:xfrm>
            <a:off x="1084069" y="2168026"/>
            <a:ext cx="8757044" cy="410889"/>
          </a:xfrm>
        </p:spPr>
        <p:txBody>
          <a:bodyPr anchor="ctr"/>
          <a:lstStyle/>
          <a:p>
            <a:pPr marL="0" indent="0">
              <a:buNone/>
            </a:pPr>
            <a:r>
              <a:rPr lang="en-US" sz="2400" dirty="0"/>
              <a:t>Determine affordability</a:t>
            </a:r>
          </a:p>
        </p:txBody>
      </p:sp>
      <p:sp>
        <p:nvSpPr>
          <p:cNvPr id="21" name="Content Placeholder 20"/>
          <p:cNvSpPr>
            <a:spLocks noGrp="1"/>
          </p:cNvSpPr>
          <p:nvPr>
            <p:ph sz="quarter" idx="12"/>
          </p:nvPr>
        </p:nvSpPr>
        <p:spPr>
          <a:xfrm>
            <a:off x="1045953" y="2994886"/>
            <a:ext cx="7576141" cy="319695"/>
          </a:xfrm>
        </p:spPr>
        <p:txBody>
          <a:bodyPr anchor="ctr"/>
          <a:lstStyle/>
          <a:p>
            <a:pPr marL="0" indent="0">
              <a:buNone/>
            </a:pPr>
            <a:r>
              <a:rPr lang="en-US" sz="2400" dirty="0"/>
              <a:t>New, pre-owned or lease</a:t>
            </a:r>
          </a:p>
        </p:txBody>
      </p:sp>
      <p:sp>
        <p:nvSpPr>
          <p:cNvPr id="22" name="Content Placeholder 21"/>
          <p:cNvSpPr>
            <a:spLocks noGrp="1"/>
          </p:cNvSpPr>
          <p:nvPr>
            <p:ph sz="quarter" idx="13"/>
          </p:nvPr>
        </p:nvSpPr>
        <p:spPr>
          <a:xfrm>
            <a:off x="1054124" y="3774190"/>
            <a:ext cx="7576141" cy="319695"/>
          </a:xfrm>
        </p:spPr>
        <p:txBody>
          <a:bodyPr anchor="ctr"/>
          <a:lstStyle/>
          <a:p>
            <a:pPr marL="0" indent="0">
              <a:buNone/>
            </a:pPr>
            <a:r>
              <a:rPr lang="en-US" sz="2400" dirty="0"/>
              <a:t>Negotiation tips</a:t>
            </a:r>
          </a:p>
        </p:txBody>
      </p:sp>
      <p:sp>
        <p:nvSpPr>
          <p:cNvPr id="23" name="Content Placeholder 22"/>
          <p:cNvSpPr>
            <a:spLocks noGrp="1"/>
          </p:cNvSpPr>
          <p:nvPr>
            <p:ph sz="quarter" idx="14"/>
          </p:nvPr>
        </p:nvSpPr>
        <p:spPr>
          <a:xfrm>
            <a:off x="1078626" y="4538362"/>
            <a:ext cx="7576141" cy="319695"/>
          </a:xfrm>
        </p:spPr>
        <p:txBody>
          <a:bodyPr anchor="ctr"/>
          <a:lstStyle/>
          <a:p>
            <a:pPr marL="0" indent="0">
              <a:buNone/>
            </a:pPr>
            <a:r>
              <a:rPr lang="en-US" sz="2400" dirty="0"/>
              <a:t>Financing options</a:t>
            </a:r>
          </a:p>
        </p:txBody>
      </p:sp>
      <p:sp>
        <p:nvSpPr>
          <p:cNvPr id="24" name="Content Placeholder 23"/>
          <p:cNvSpPr>
            <a:spLocks noGrp="1"/>
          </p:cNvSpPr>
          <p:nvPr>
            <p:ph sz="quarter" idx="15"/>
          </p:nvPr>
        </p:nvSpPr>
        <p:spPr>
          <a:xfrm>
            <a:off x="1084068" y="5219700"/>
            <a:ext cx="7704323" cy="533400"/>
          </a:xfrm>
        </p:spPr>
        <p:txBody>
          <a:bodyPr anchor="ctr"/>
          <a:lstStyle/>
          <a:p>
            <a:pPr marL="0" indent="0">
              <a:buNone/>
            </a:pPr>
            <a:r>
              <a:rPr lang="en-US" sz="2400" dirty="0"/>
              <a:t>Insurance considerations</a:t>
            </a:r>
          </a:p>
        </p:txBody>
      </p:sp>
    </p:spTree>
    <p:extLst>
      <p:ext uri="{BB962C8B-B14F-4D97-AF65-F5344CB8AC3E}">
        <p14:creationId xmlns:p14="http://schemas.microsoft.com/office/powerpoint/2010/main" val="2237015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 Diagonal Corner Rectangle 37"/>
          <p:cNvSpPr/>
          <p:nvPr/>
        </p:nvSpPr>
        <p:spPr>
          <a:xfrm>
            <a:off x="1045969" y="5222831"/>
            <a:ext cx="9186614" cy="554883"/>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3" name="Round Diagonal Corner Rectangle 32"/>
          <p:cNvSpPr/>
          <p:nvPr/>
        </p:nvSpPr>
        <p:spPr>
          <a:xfrm>
            <a:off x="1045954" y="1331876"/>
            <a:ext cx="9186614" cy="554883"/>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4" name="Round Diagonal Corner Rectangle 33"/>
          <p:cNvSpPr/>
          <p:nvPr/>
        </p:nvSpPr>
        <p:spPr>
          <a:xfrm>
            <a:off x="1045953" y="2096029"/>
            <a:ext cx="9186614" cy="554883"/>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5" name="Round Diagonal Corner Rectangle 34"/>
          <p:cNvSpPr/>
          <p:nvPr/>
        </p:nvSpPr>
        <p:spPr>
          <a:xfrm>
            <a:off x="1045957" y="2877292"/>
            <a:ext cx="9186614" cy="554883"/>
          </a:xfrm>
          <a:prstGeom prst="round2DiagRect">
            <a:avLst/>
          </a:prstGeom>
          <a:solidFill>
            <a:srgbClr val="FEE3A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6" name="Round Diagonal Corner Rectangle 35"/>
          <p:cNvSpPr/>
          <p:nvPr/>
        </p:nvSpPr>
        <p:spPr>
          <a:xfrm>
            <a:off x="1045960" y="3656596"/>
            <a:ext cx="9186614" cy="554883"/>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7" name="Round Diagonal Corner Rectangle 36"/>
          <p:cNvSpPr/>
          <p:nvPr/>
        </p:nvSpPr>
        <p:spPr>
          <a:xfrm>
            <a:off x="1045955" y="4420768"/>
            <a:ext cx="9186614" cy="554883"/>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2" name="Title 1"/>
          <p:cNvSpPr>
            <a:spLocks noGrp="1"/>
          </p:cNvSpPr>
          <p:nvPr>
            <p:ph type="ctrTitle"/>
          </p:nvPr>
        </p:nvSpPr>
        <p:spPr/>
        <p:txBody>
          <a:bodyPr/>
          <a:lstStyle/>
          <a:p>
            <a:r>
              <a:rPr lang="en-US" dirty="0"/>
              <a:t>Conclusion</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1045969" y="1419023"/>
            <a:ext cx="7576136" cy="380589"/>
          </a:xfrm>
        </p:spPr>
        <p:txBody>
          <a:bodyPr anchor="ctr"/>
          <a:lstStyle/>
          <a:p>
            <a:pPr marL="0" indent="0">
              <a:buNone/>
            </a:pPr>
            <a:r>
              <a:rPr lang="en-US" sz="2400" dirty="0"/>
              <a:t>Essential steps before you buy</a:t>
            </a:r>
          </a:p>
        </p:txBody>
      </p:sp>
      <p:sp>
        <p:nvSpPr>
          <p:cNvPr id="20" name="Content Placeholder 19"/>
          <p:cNvSpPr>
            <a:spLocks noGrp="1"/>
          </p:cNvSpPr>
          <p:nvPr>
            <p:ph sz="quarter" idx="11"/>
          </p:nvPr>
        </p:nvSpPr>
        <p:spPr>
          <a:xfrm>
            <a:off x="1084069" y="2191472"/>
            <a:ext cx="8757044" cy="410889"/>
          </a:xfrm>
        </p:spPr>
        <p:txBody>
          <a:bodyPr anchor="ctr"/>
          <a:lstStyle/>
          <a:p>
            <a:pPr marL="0" indent="0">
              <a:buNone/>
            </a:pPr>
            <a:r>
              <a:rPr lang="en-US" sz="2400" dirty="0"/>
              <a:t>Determine affordability</a:t>
            </a:r>
          </a:p>
        </p:txBody>
      </p:sp>
      <p:sp>
        <p:nvSpPr>
          <p:cNvPr id="21" name="Content Placeholder 20"/>
          <p:cNvSpPr>
            <a:spLocks noGrp="1"/>
          </p:cNvSpPr>
          <p:nvPr>
            <p:ph sz="quarter" idx="12"/>
          </p:nvPr>
        </p:nvSpPr>
        <p:spPr>
          <a:xfrm>
            <a:off x="1045953" y="2994886"/>
            <a:ext cx="7576141" cy="319695"/>
          </a:xfrm>
        </p:spPr>
        <p:txBody>
          <a:bodyPr anchor="ctr"/>
          <a:lstStyle/>
          <a:p>
            <a:pPr marL="0" indent="0">
              <a:buNone/>
            </a:pPr>
            <a:r>
              <a:rPr lang="en-US" sz="2400" dirty="0"/>
              <a:t>New, pre-owned or lease</a:t>
            </a:r>
          </a:p>
        </p:txBody>
      </p:sp>
      <p:sp>
        <p:nvSpPr>
          <p:cNvPr id="22" name="Content Placeholder 21"/>
          <p:cNvSpPr>
            <a:spLocks noGrp="1"/>
          </p:cNvSpPr>
          <p:nvPr>
            <p:ph sz="quarter" idx="13"/>
          </p:nvPr>
        </p:nvSpPr>
        <p:spPr>
          <a:xfrm>
            <a:off x="1054124" y="3774190"/>
            <a:ext cx="7576141" cy="319695"/>
          </a:xfrm>
        </p:spPr>
        <p:txBody>
          <a:bodyPr anchor="ctr"/>
          <a:lstStyle/>
          <a:p>
            <a:pPr marL="0" indent="0">
              <a:buNone/>
            </a:pPr>
            <a:r>
              <a:rPr lang="en-US" sz="2400"/>
              <a:t>Negotiation </a:t>
            </a:r>
            <a:r>
              <a:rPr lang="en-US" sz="2400" dirty="0"/>
              <a:t>tips</a:t>
            </a:r>
          </a:p>
        </p:txBody>
      </p:sp>
      <p:sp>
        <p:nvSpPr>
          <p:cNvPr id="23" name="Content Placeholder 22"/>
          <p:cNvSpPr>
            <a:spLocks noGrp="1"/>
          </p:cNvSpPr>
          <p:nvPr>
            <p:ph sz="quarter" idx="14"/>
          </p:nvPr>
        </p:nvSpPr>
        <p:spPr>
          <a:xfrm>
            <a:off x="1078626" y="4559628"/>
            <a:ext cx="7576141" cy="319695"/>
          </a:xfrm>
        </p:spPr>
        <p:txBody>
          <a:bodyPr anchor="ctr"/>
          <a:lstStyle/>
          <a:p>
            <a:pPr marL="0" indent="0">
              <a:buNone/>
            </a:pPr>
            <a:r>
              <a:rPr lang="en-US" sz="2400" dirty="0"/>
              <a:t>Financing options</a:t>
            </a:r>
          </a:p>
        </p:txBody>
      </p:sp>
      <p:sp>
        <p:nvSpPr>
          <p:cNvPr id="24" name="Content Placeholder 23"/>
          <p:cNvSpPr>
            <a:spLocks noGrp="1"/>
          </p:cNvSpPr>
          <p:nvPr>
            <p:ph sz="quarter" idx="15"/>
          </p:nvPr>
        </p:nvSpPr>
        <p:spPr>
          <a:xfrm>
            <a:off x="1084068" y="5299246"/>
            <a:ext cx="7704323" cy="402053"/>
          </a:xfrm>
        </p:spPr>
        <p:txBody>
          <a:bodyPr/>
          <a:lstStyle/>
          <a:p>
            <a:pPr marL="0" indent="0">
              <a:buNone/>
            </a:pPr>
            <a:r>
              <a:rPr lang="en-US" sz="2400" dirty="0"/>
              <a:t>Insurance considerations</a:t>
            </a:r>
          </a:p>
        </p:txBody>
      </p:sp>
    </p:spTree>
    <p:extLst>
      <p:ext uri="{BB962C8B-B14F-4D97-AF65-F5344CB8AC3E}">
        <p14:creationId xmlns:p14="http://schemas.microsoft.com/office/powerpoint/2010/main" val="112713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Activity: Car Feature Preference</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1228019" y="1143887"/>
            <a:ext cx="9802838" cy="461894"/>
          </a:xfrm>
        </p:spPr>
        <p:txBody>
          <a:bodyPr/>
          <a:lstStyle/>
          <a:p>
            <a:pPr lvl="0">
              <a:lnSpc>
                <a:spcPct val="100000"/>
              </a:lnSpc>
              <a:spcBef>
                <a:spcPts val="0"/>
              </a:spcBef>
              <a:spcAft>
                <a:spcPts val="200"/>
              </a:spcAft>
            </a:pPr>
            <a:r>
              <a:rPr lang="en-US" dirty="0">
                <a:solidFill>
                  <a:srgbClr val="000000"/>
                </a:solidFill>
                <a:latin typeface="Arial" panose="020B0604020202020204"/>
                <a:ea typeface="+mn-ea"/>
                <a:cs typeface="+mn-cs"/>
              </a:rPr>
              <a:t>Rate each characteristic below as either a </a:t>
            </a:r>
            <a:r>
              <a:rPr lang="en-US" b="1" dirty="0">
                <a:solidFill>
                  <a:srgbClr val="000000"/>
                </a:solidFill>
                <a:latin typeface="Arial" panose="020B0604020202020204"/>
                <a:ea typeface="+mn-ea"/>
                <a:cs typeface="+mn-cs"/>
              </a:rPr>
              <a:t>high priority</a:t>
            </a:r>
            <a:r>
              <a:rPr lang="en-US" dirty="0">
                <a:solidFill>
                  <a:srgbClr val="000000"/>
                </a:solidFill>
                <a:latin typeface="Arial" panose="020B0604020202020204"/>
                <a:ea typeface="+mn-ea"/>
                <a:cs typeface="+mn-cs"/>
              </a:rPr>
              <a:t> or </a:t>
            </a:r>
            <a:r>
              <a:rPr lang="en-US" b="1" dirty="0">
                <a:solidFill>
                  <a:srgbClr val="000000"/>
                </a:solidFill>
                <a:latin typeface="Arial" panose="020B0604020202020204"/>
                <a:ea typeface="+mn-ea"/>
                <a:cs typeface="+mn-cs"/>
              </a:rPr>
              <a:t>low priority </a:t>
            </a:r>
            <a:r>
              <a:rPr lang="en-US" dirty="0">
                <a:solidFill>
                  <a:srgbClr val="000000"/>
                </a:solidFill>
                <a:latin typeface="Arial" panose="020B0604020202020204"/>
                <a:ea typeface="+mn-ea"/>
                <a:cs typeface="+mn-cs"/>
              </a:rPr>
              <a:t>when purchasing a car.</a:t>
            </a:r>
          </a:p>
        </p:txBody>
      </p:sp>
      <p:sp>
        <p:nvSpPr>
          <p:cNvPr id="5" name="Text Placeholder 4"/>
          <p:cNvSpPr>
            <a:spLocks noGrp="1"/>
          </p:cNvSpPr>
          <p:nvPr>
            <p:ph type="body" sz="quarter" idx="11"/>
          </p:nvPr>
        </p:nvSpPr>
        <p:spPr>
          <a:xfrm>
            <a:off x="1812179" y="2138948"/>
            <a:ext cx="2400552" cy="3449361"/>
          </a:xfrm>
        </p:spPr>
        <p:txBody>
          <a:bodyPr/>
          <a:lstStyle/>
          <a:p>
            <a:pPr>
              <a:spcBef>
                <a:spcPts val="1200"/>
              </a:spcBef>
            </a:pPr>
            <a:r>
              <a:rPr lang="en-US" sz="2000" dirty="0"/>
              <a:t>1. Fuel efficiency</a:t>
            </a:r>
          </a:p>
          <a:p>
            <a:pPr>
              <a:spcBef>
                <a:spcPts val="1200"/>
              </a:spcBef>
            </a:pPr>
            <a:r>
              <a:rPr lang="en-US" sz="2000" dirty="0"/>
              <a:t>2. Price</a:t>
            </a:r>
          </a:p>
          <a:p>
            <a:pPr>
              <a:spcBef>
                <a:spcPts val="1200"/>
              </a:spcBef>
            </a:pPr>
            <a:r>
              <a:rPr lang="en-US" sz="2000" dirty="0"/>
              <a:t>3. Safety</a:t>
            </a:r>
          </a:p>
          <a:p>
            <a:pPr>
              <a:spcBef>
                <a:spcPts val="1200"/>
              </a:spcBef>
            </a:pPr>
            <a:r>
              <a:rPr lang="en-US" sz="2000" dirty="0"/>
              <a:t>4. Brand</a:t>
            </a:r>
          </a:p>
          <a:p>
            <a:pPr>
              <a:spcBef>
                <a:spcPts val="1200"/>
              </a:spcBef>
            </a:pPr>
            <a:r>
              <a:rPr lang="en-US" sz="2000" dirty="0"/>
              <a:t>5. Size</a:t>
            </a:r>
          </a:p>
          <a:p>
            <a:pPr>
              <a:spcBef>
                <a:spcPts val="1200"/>
              </a:spcBef>
            </a:pPr>
            <a:r>
              <a:rPr lang="en-US" sz="2000" dirty="0"/>
              <a:t>6. Features</a:t>
            </a:r>
          </a:p>
          <a:p>
            <a:pPr>
              <a:spcBef>
                <a:spcPts val="1200"/>
              </a:spcBef>
            </a:pPr>
            <a:r>
              <a:rPr lang="en-US" sz="2000" dirty="0"/>
              <a:t>7. Comfort</a:t>
            </a:r>
          </a:p>
          <a:p>
            <a:pPr>
              <a:spcBef>
                <a:spcPts val="1200"/>
              </a:spcBef>
            </a:pPr>
            <a:r>
              <a:rPr lang="en-US" sz="2000" dirty="0"/>
              <a:t>8. Quality</a:t>
            </a:r>
          </a:p>
        </p:txBody>
      </p:sp>
      <p:sp>
        <p:nvSpPr>
          <p:cNvPr id="6" name="Text Placeholder 5"/>
          <p:cNvSpPr>
            <a:spLocks noGrp="1"/>
          </p:cNvSpPr>
          <p:nvPr>
            <p:ph type="body" sz="quarter" idx="12"/>
          </p:nvPr>
        </p:nvSpPr>
        <p:spPr>
          <a:xfrm>
            <a:off x="5883066" y="2062251"/>
            <a:ext cx="2502221" cy="3577277"/>
          </a:xfrm>
          <a:solidFill>
            <a:srgbClr val="C9DAB3"/>
          </a:solidFill>
          <a:ln>
            <a:solidFill>
              <a:schemeClr val="accent1"/>
            </a:solidFill>
          </a:ln>
          <a:effectLst>
            <a:outerShdw blurRad="50800" dist="63500" dir="2700000" sx="102000" sy="102000" algn="tl" rotWithShape="0">
              <a:prstClr val="black">
                <a:alpha val="40000"/>
              </a:prstClr>
            </a:outerShdw>
          </a:effectLst>
        </p:spPr>
        <p:txBody>
          <a:bodyPr/>
          <a:lstStyle/>
          <a:p>
            <a:pPr algn="ctr"/>
            <a:r>
              <a:rPr lang="en-US" b="1" u="sng" dirty="0"/>
              <a:t>High Priority</a:t>
            </a:r>
          </a:p>
        </p:txBody>
      </p:sp>
      <p:sp>
        <p:nvSpPr>
          <p:cNvPr id="7" name="Text Placeholder 6"/>
          <p:cNvSpPr>
            <a:spLocks noGrp="1"/>
          </p:cNvSpPr>
          <p:nvPr>
            <p:ph type="body" sz="quarter" idx="13"/>
          </p:nvPr>
        </p:nvSpPr>
        <p:spPr>
          <a:xfrm>
            <a:off x="8787692" y="2062250"/>
            <a:ext cx="2496004" cy="3577277"/>
          </a:xfrm>
          <a:solidFill>
            <a:srgbClr val="9FAFBB"/>
          </a:solidFill>
          <a:ln>
            <a:solidFill>
              <a:schemeClr val="accent1"/>
            </a:solidFill>
          </a:ln>
          <a:effectLst>
            <a:outerShdw blurRad="50800" dist="63500" dir="2700000" sx="102000" sy="102000" algn="tl" rotWithShape="0">
              <a:prstClr val="black">
                <a:alpha val="40000"/>
              </a:prstClr>
            </a:outerShdw>
          </a:effectLst>
        </p:spPr>
        <p:txBody>
          <a:bodyPr/>
          <a:lstStyle/>
          <a:p>
            <a:pPr algn="ctr"/>
            <a:r>
              <a:rPr lang="en-US" b="1" u="sng" dirty="0"/>
              <a:t>Low Priority</a:t>
            </a:r>
          </a:p>
        </p:txBody>
      </p:sp>
    </p:spTree>
    <p:extLst>
      <p:ext uri="{BB962C8B-B14F-4D97-AF65-F5344CB8AC3E}">
        <p14:creationId xmlns:p14="http://schemas.microsoft.com/office/powerpoint/2010/main" val="111564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4709422" y="1237594"/>
            <a:ext cx="2789663" cy="1143745"/>
          </a:xfrm>
          <a:custGeom>
            <a:avLst/>
            <a:gdLst>
              <a:gd name="connsiteX0" fmla="*/ 0 w 2771321"/>
              <a:gd name="connsiteY0" fmla="*/ 0 h 1662792"/>
              <a:gd name="connsiteX1" fmla="*/ 2771321 w 2771321"/>
              <a:gd name="connsiteY1" fmla="*/ 0 h 1662792"/>
              <a:gd name="connsiteX2" fmla="*/ 2771321 w 2771321"/>
              <a:gd name="connsiteY2" fmla="*/ 1662792 h 1662792"/>
              <a:gd name="connsiteX3" fmla="*/ 0 w 2771321"/>
              <a:gd name="connsiteY3" fmla="*/ 1662792 h 1662792"/>
              <a:gd name="connsiteX4" fmla="*/ 0 w 2771321"/>
              <a:gd name="connsiteY4" fmla="*/ 0 h 166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321" h="1662792">
                <a:moveTo>
                  <a:pt x="0" y="0"/>
                </a:moveTo>
                <a:lnTo>
                  <a:pt x="2771321" y="0"/>
                </a:lnTo>
                <a:lnTo>
                  <a:pt x="2771321" y="1662792"/>
                </a:lnTo>
                <a:lnTo>
                  <a:pt x="0" y="1662792"/>
                </a:lnTo>
                <a:lnTo>
                  <a:pt x="0" y="0"/>
                </a:lnTo>
                <a:close/>
              </a:path>
            </a:pathLst>
          </a:custGeom>
          <a:solidFill>
            <a:srgbClr val="9FAFBB"/>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sp>
        <p:nvSpPr>
          <p:cNvPr id="2" name="Title 1"/>
          <p:cNvSpPr>
            <a:spLocks noGrp="1"/>
          </p:cNvSpPr>
          <p:nvPr>
            <p:ph type="ctrTitle"/>
          </p:nvPr>
        </p:nvSpPr>
        <p:spPr/>
        <p:txBody>
          <a:bodyPr/>
          <a:lstStyle/>
          <a:p>
            <a:r>
              <a:rPr lang="en-US" dirty="0"/>
              <a:t>Essential Steps Before You Buy</a:t>
            </a:r>
          </a:p>
        </p:txBody>
      </p:sp>
      <p:sp>
        <p:nvSpPr>
          <p:cNvPr id="3" name="Subtitle 2"/>
          <p:cNvSpPr>
            <a:spLocks noGrp="1"/>
          </p:cNvSpPr>
          <p:nvPr>
            <p:ph type="subTitle" idx="1"/>
          </p:nvPr>
        </p:nvSpPr>
        <p:spPr/>
        <p:txBody>
          <a:bodyPr/>
          <a:lstStyle/>
          <a:p>
            <a:r>
              <a:rPr lang="en-US" sz="1800" dirty="0"/>
              <a:t>Car Buying Strategies</a:t>
            </a:r>
          </a:p>
        </p:txBody>
      </p:sp>
      <p:grpSp>
        <p:nvGrpSpPr>
          <p:cNvPr id="48" name="Group 47"/>
          <p:cNvGrpSpPr/>
          <p:nvPr/>
        </p:nvGrpSpPr>
        <p:grpSpPr>
          <a:xfrm>
            <a:off x="1821400" y="1241727"/>
            <a:ext cx="8573856" cy="4309859"/>
            <a:chOff x="2393198" y="1123183"/>
            <a:chExt cx="7307615" cy="4309859"/>
          </a:xfrm>
        </p:grpSpPr>
        <p:sp>
          <p:nvSpPr>
            <p:cNvPr id="49" name="Freeform 48"/>
            <p:cNvSpPr/>
            <p:nvPr/>
          </p:nvSpPr>
          <p:spPr>
            <a:xfrm>
              <a:off x="2393198" y="1129741"/>
              <a:ext cx="2061596" cy="1133053"/>
            </a:xfrm>
            <a:custGeom>
              <a:avLst/>
              <a:gdLst>
                <a:gd name="connsiteX0" fmla="*/ 0 w 2771321"/>
                <a:gd name="connsiteY0" fmla="*/ 0 h 1662792"/>
                <a:gd name="connsiteX1" fmla="*/ 2771321 w 2771321"/>
                <a:gd name="connsiteY1" fmla="*/ 0 h 1662792"/>
                <a:gd name="connsiteX2" fmla="*/ 2771321 w 2771321"/>
                <a:gd name="connsiteY2" fmla="*/ 1662792 h 1662792"/>
                <a:gd name="connsiteX3" fmla="*/ 0 w 2771321"/>
                <a:gd name="connsiteY3" fmla="*/ 1662792 h 1662792"/>
                <a:gd name="connsiteX4" fmla="*/ 0 w 2771321"/>
                <a:gd name="connsiteY4" fmla="*/ 0 h 166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321" h="1662792">
                  <a:moveTo>
                    <a:pt x="0" y="0"/>
                  </a:moveTo>
                  <a:lnTo>
                    <a:pt x="2771321" y="0"/>
                  </a:lnTo>
                  <a:lnTo>
                    <a:pt x="2771321" y="1662792"/>
                  </a:lnTo>
                  <a:lnTo>
                    <a:pt x="0" y="1662792"/>
                  </a:lnTo>
                  <a:lnTo>
                    <a:pt x="0" y="0"/>
                  </a:lnTo>
                  <a:close/>
                </a:path>
              </a:pathLst>
            </a:custGeom>
            <a:solidFill>
              <a:srgbClr val="C9DAB3"/>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sp>
          <p:nvSpPr>
            <p:cNvPr id="50" name="Freeform 49"/>
            <p:cNvSpPr/>
            <p:nvPr/>
          </p:nvSpPr>
          <p:spPr>
            <a:xfrm>
              <a:off x="7639217" y="2482595"/>
              <a:ext cx="2061596" cy="1125172"/>
            </a:xfrm>
            <a:custGeom>
              <a:avLst/>
              <a:gdLst>
                <a:gd name="connsiteX0" fmla="*/ 0 w 2771321"/>
                <a:gd name="connsiteY0" fmla="*/ 0 h 1662792"/>
                <a:gd name="connsiteX1" fmla="*/ 2771321 w 2771321"/>
                <a:gd name="connsiteY1" fmla="*/ 0 h 1662792"/>
                <a:gd name="connsiteX2" fmla="*/ 2771321 w 2771321"/>
                <a:gd name="connsiteY2" fmla="*/ 1662792 h 1662792"/>
                <a:gd name="connsiteX3" fmla="*/ 0 w 2771321"/>
                <a:gd name="connsiteY3" fmla="*/ 1662792 h 1662792"/>
                <a:gd name="connsiteX4" fmla="*/ 0 w 2771321"/>
                <a:gd name="connsiteY4" fmla="*/ 0 h 166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321" h="1662792">
                  <a:moveTo>
                    <a:pt x="0" y="0"/>
                  </a:moveTo>
                  <a:lnTo>
                    <a:pt x="2771321" y="0"/>
                  </a:lnTo>
                  <a:lnTo>
                    <a:pt x="2771321" y="1662792"/>
                  </a:lnTo>
                  <a:lnTo>
                    <a:pt x="0" y="1662792"/>
                  </a:lnTo>
                  <a:lnTo>
                    <a:pt x="0" y="0"/>
                  </a:lnTo>
                  <a:close/>
                </a:path>
              </a:pathLst>
            </a:custGeom>
            <a:solidFill>
              <a:srgbClr val="FEE3A1"/>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sp>
          <p:nvSpPr>
            <p:cNvPr id="51" name="Freeform 50"/>
            <p:cNvSpPr/>
            <p:nvPr/>
          </p:nvSpPr>
          <p:spPr>
            <a:xfrm>
              <a:off x="7639217" y="1123183"/>
              <a:ext cx="2061596" cy="1139612"/>
            </a:xfrm>
            <a:custGeom>
              <a:avLst/>
              <a:gdLst>
                <a:gd name="connsiteX0" fmla="*/ 0 w 2771321"/>
                <a:gd name="connsiteY0" fmla="*/ 0 h 1662792"/>
                <a:gd name="connsiteX1" fmla="*/ 2771321 w 2771321"/>
                <a:gd name="connsiteY1" fmla="*/ 0 h 1662792"/>
                <a:gd name="connsiteX2" fmla="*/ 2771321 w 2771321"/>
                <a:gd name="connsiteY2" fmla="*/ 1662792 h 1662792"/>
                <a:gd name="connsiteX3" fmla="*/ 0 w 2771321"/>
                <a:gd name="connsiteY3" fmla="*/ 1662792 h 1662792"/>
                <a:gd name="connsiteX4" fmla="*/ 0 w 2771321"/>
                <a:gd name="connsiteY4" fmla="*/ 0 h 166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321" h="1662792">
                  <a:moveTo>
                    <a:pt x="0" y="0"/>
                  </a:moveTo>
                  <a:lnTo>
                    <a:pt x="2771321" y="0"/>
                  </a:lnTo>
                  <a:lnTo>
                    <a:pt x="2771321" y="1662792"/>
                  </a:lnTo>
                  <a:lnTo>
                    <a:pt x="0" y="1662792"/>
                  </a:lnTo>
                  <a:lnTo>
                    <a:pt x="0" y="0"/>
                  </a:lnTo>
                  <a:close/>
                </a:path>
              </a:pathLst>
            </a:custGeom>
            <a:solidFill>
              <a:srgbClr val="C9DAB3"/>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sp>
          <p:nvSpPr>
            <p:cNvPr id="52" name="Freeform 51"/>
            <p:cNvSpPr/>
            <p:nvPr/>
          </p:nvSpPr>
          <p:spPr>
            <a:xfrm>
              <a:off x="2393198" y="2483545"/>
              <a:ext cx="2061596" cy="1124223"/>
            </a:xfrm>
            <a:custGeom>
              <a:avLst/>
              <a:gdLst>
                <a:gd name="connsiteX0" fmla="*/ 0 w 2771321"/>
                <a:gd name="connsiteY0" fmla="*/ 0 h 1662792"/>
                <a:gd name="connsiteX1" fmla="*/ 2771321 w 2771321"/>
                <a:gd name="connsiteY1" fmla="*/ 0 h 1662792"/>
                <a:gd name="connsiteX2" fmla="*/ 2771321 w 2771321"/>
                <a:gd name="connsiteY2" fmla="*/ 1662792 h 1662792"/>
                <a:gd name="connsiteX3" fmla="*/ 0 w 2771321"/>
                <a:gd name="connsiteY3" fmla="*/ 1662792 h 1662792"/>
                <a:gd name="connsiteX4" fmla="*/ 0 w 2771321"/>
                <a:gd name="connsiteY4" fmla="*/ 0 h 166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321" h="1662792">
                  <a:moveTo>
                    <a:pt x="0" y="0"/>
                  </a:moveTo>
                  <a:lnTo>
                    <a:pt x="2771321" y="0"/>
                  </a:lnTo>
                  <a:lnTo>
                    <a:pt x="2771321" y="1662792"/>
                  </a:lnTo>
                  <a:lnTo>
                    <a:pt x="0" y="1662792"/>
                  </a:lnTo>
                  <a:lnTo>
                    <a:pt x="0" y="0"/>
                  </a:lnTo>
                  <a:close/>
                </a:path>
              </a:pathLst>
            </a:custGeom>
            <a:solidFill>
              <a:srgbClr val="FEE3A1"/>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sp>
          <p:nvSpPr>
            <p:cNvPr id="53" name="Freeform 52"/>
            <p:cNvSpPr/>
            <p:nvPr/>
          </p:nvSpPr>
          <p:spPr>
            <a:xfrm>
              <a:off x="4653124" y="4155646"/>
              <a:ext cx="2771321" cy="1277396"/>
            </a:xfrm>
            <a:custGeom>
              <a:avLst/>
              <a:gdLst>
                <a:gd name="connsiteX0" fmla="*/ 0 w 2771321"/>
                <a:gd name="connsiteY0" fmla="*/ 0 h 1662792"/>
                <a:gd name="connsiteX1" fmla="*/ 2771321 w 2771321"/>
                <a:gd name="connsiteY1" fmla="*/ 0 h 1662792"/>
                <a:gd name="connsiteX2" fmla="*/ 2771321 w 2771321"/>
                <a:gd name="connsiteY2" fmla="*/ 1662792 h 1662792"/>
                <a:gd name="connsiteX3" fmla="*/ 0 w 2771321"/>
                <a:gd name="connsiteY3" fmla="*/ 1662792 h 1662792"/>
                <a:gd name="connsiteX4" fmla="*/ 0 w 2771321"/>
                <a:gd name="connsiteY4" fmla="*/ 0 h 166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321" h="1662792">
                  <a:moveTo>
                    <a:pt x="0" y="0"/>
                  </a:moveTo>
                  <a:lnTo>
                    <a:pt x="2771321" y="0"/>
                  </a:lnTo>
                  <a:lnTo>
                    <a:pt x="2771321" y="1662792"/>
                  </a:lnTo>
                  <a:lnTo>
                    <a:pt x="0" y="1662792"/>
                  </a:lnTo>
                  <a:lnTo>
                    <a:pt x="0" y="0"/>
                  </a:lnTo>
                  <a:close/>
                </a:path>
              </a:pathLst>
            </a:custGeom>
            <a:solidFill>
              <a:srgbClr val="C9DAB3"/>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grpSp>
      <p:sp>
        <p:nvSpPr>
          <p:cNvPr id="27" name="Text Placeholder 26"/>
          <p:cNvSpPr>
            <a:spLocks noGrp="1"/>
          </p:cNvSpPr>
          <p:nvPr>
            <p:ph type="body" sz="quarter" idx="11"/>
          </p:nvPr>
        </p:nvSpPr>
        <p:spPr>
          <a:xfrm>
            <a:off x="1821400" y="1248285"/>
            <a:ext cx="2418823" cy="1133054"/>
          </a:xfrm>
        </p:spPr>
        <p:txBody>
          <a:bodyPr anchor="ctr"/>
          <a:lstStyle/>
          <a:p>
            <a:pPr algn="ctr"/>
            <a:r>
              <a:rPr lang="en-US" sz="2000" dirty="0"/>
              <a:t>Research vehicles that meet your needs and preferences</a:t>
            </a:r>
          </a:p>
        </p:txBody>
      </p:sp>
      <p:sp>
        <p:nvSpPr>
          <p:cNvPr id="29" name="Text Placeholder 28"/>
          <p:cNvSpPr>
            <a:spLocks noGrp="1"/>
          </p:cNvSpPr>
          <p:nvPr>
            <p:ph type="body" sz="quarter" idx="12"/>
          </p:nvPr>
        </p:nvSpPr>
        <p:spPr>
          <a:xfrm>
            <a:off x="1821400" y="2602090"/>
            <a:ext cx="2418823" cy="1124222"/>
          </a:xfrm>
        </p:spPr>
        <p:txBody>
          <a:bodyPr anchor="ctr"/>
          <a:lstStyle/>
          <a:p>
            <a:pPr algn="ctr"/>
            <a:r>
              <a:rPr lang="en-US" sz="2000" dirty="0"/>
              <a:t>Check your spending plan</a:t>
            </a:r>
          </a:p>
        </p:txBody>
      </p:sp>
      <p:sp>
        <p:nvSpPr>
          <p:cNvPr id="28" name="Text Placeholder 27"/>
          <p:cNvSpPr>
            <a:spLocks noGrp="1"/>
          </p:cNvSpPr>
          <p:nvPr>
            <p:ph type="body" sz="quarter" idx="13"/>
          </p:nvPr>
        </p:nvSpPr>
        <p:spPr>
          <a:xfrm>
            <a:off x="4698281" y="1237594"/>
            <a:ext cx="2800804" cy="1102259"/>
          </a:xfrm>
        </p:spPr>
        <p:txBody>
          <a:bodyPr anchor="ctr"/>
          <a:lstStyle/>
          <a:p>
            <a:pPr algn="ctr"/>
            <a:r>
              <a:rPr lang="en-US" sz="2000" dirty="0"/>
              <a:t>Check your credit</a:t>
            </a:r>
          </a:p>
        </p:txBody>
      </p:sp>
      <p:sp>
        <p:nvSpPr>
          <p:cNvPr id="8" name="Text Placeholder 7"/>
          <p:cNvSpPr>
            <a:spLocks noGrp="1"/>
          </p:cNvSpPr>
          <p:nvPr>
            <p:ph type="body" sz="quarter" idx="14"/>
          </p:nvPr>
        </p:nvSpPr>
        <p:spPr>
          <a:xfrm>
            <a:off x="8061488" y="2623356"/>
            <a:ext cx="2252089" cy="1124221"/>
          </a:xfrm>
        </p:spPr>
        <p:txBody>
          <a:bodyPr anchor="ctr"/>
          <a:lstStyle/>
          <a:p>
            <a:pPr algn="ctr"/>
            <a:r>
              <a:rPr lang="en-US" sz="2000" dirty="0"/>
              <a:t>Assess your trade-in</a:t>
            </a:r>
          </a:p>
        </p:txBody>
      </p:sp>
      <p:sp>
        <p:nvSpPr>
          <p:cNvPr id="9" name="Text Placeholder 8"/>
          <p:cNvSpPr>
            <a:spLocks noGrp="1"/>
          </p:cNvSpPr>
          <p:nvPr>
            <p:ph type="body" sz="quarter" idx="15"/>
          </p:nvPr>
        </p:nvSpPr>
        <p:spPr>
          <a:xfrm>
            <a:off x="4482563" y="4274190"/>
            <a:ext cx="3251527" cy="1311354"/>
          </a:xfrm>
        </p:spPr>
        <p:txBody>
          <a:bodyPr anchor="ctr"/>
          <a:lstStyle/>
          <a:p>
            <a:pPr algn="ctr"/>
            <a:r>
              <a:rPr lang="en-US" sz="2000" dirty="0"/>
              <a:t>Shop for your vehicle</a:t>
            </a:r>
          </a:p>
        </p:txBody>
      </p:sp>
      <p:sp>
        <p:nvSpPr>
          <p:cNvPr id="32" name="Text Placeholder 27"/>
          <p:cNvSpPr>
            <a:spLocks noGrp="1"/>
          </p:cNvSpPr>
          <p:nvPr>
            <p:ph type="body" sz="quarter" idx="13"/>
          </p:nvPr>
        </p:nvSpPr>
        <p:spPr>
          <a:xfrm>
            <a:off x="7976432" y="1237594"/>
            <a:ext cx="2418823" cy="1102259"/>
          </a:xfrm>
        </p:spPr>
        <p:txBody>
          <a:bodyPr anchor="ctr"/>
          <a:lstStyle/>
          <a:p>
            <a:pPr algn="ctr"/>
            <a:r>
              <a:rPr lang="en-US" sz="2000" dirty="0"/>
              <a:t>Get preapproved</a:t>
            </a:r>
          </a:p>
        </p:txBody>
      </p:sp>
      <p:sp>
        <p:nvSpPr>
          <p:cNvPr id="7" name="Notched Right Arrow 6"/>
          <p:cNvSpPr/>
          <p:nvPr/>
        </p:nvSpPr>
        <p:spPr>
          <a:xfrm rot="5400000">
            <a:off x="5553663" y="2960296"/>
            <a:ext cx="1109328" cy="1019504"/>
          </a:xfrm>
          <a:prstGeom prst="notched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54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686491" y="1374834"/>
            <a:ext cx="5180125" cy="3455103"/>
          </a:xfrm>
          <a:prstGeom prst="rect">
            <a:avLst/>
          </a:prstGeom>
          <a:effectLst>
            <a:outerShdw blurRad="228600" dist="38100" dir="2700000" algn="tl" rotWithShape="0">
              <a:prstClr val="black">
                <a:alpha val="60000"/>
              </a:prstClr>
            </a:outerShdw>
          </a:effectLst>
        </p:spPr>
      </p:pic>
      <p:sp>
        <p:nvSpPr>
          <p:cNvPr id="2" name="Title 1"/>
          <p:cNvSpPr>
            <a:spLocks noGrp="1"/>
          </p:cNvSpPr>
          <p:nvPr>
            <p:ph type="ctrTitle"/>
          </p:nvPr>
        </p:nvSpPr>
        <p:spPr/>
        <p:txBody>
          <a:bodyPr/>
          <a:lstStyle/>
          <a:p>
            <a:r>
              <a:rPr lang="en-US" dirty="0"/>
              <a:t>Determine Affordability</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952501" y="1285529"/>
            <a:ext cx="5600699" cy="4518025"/>
          </a:xfrm>
        </p:spPr>
        <p:txBody>
          <a:bodyPr/>
          <a:lstStyle/>
          <a:p>
            <a:pPr marL="342900" indent="-342900">
              <a:buFont typeface="Arial" panose="020B0604020202020204" pitchFamily="34" charset="0"/>
              <a:buChar char="•"/>
            </a:pPr>
            <a:r>
              <a:rPr lang="en-US" sz="2000" dirty="0"/>
              <a:t>Evaluate your financial situation</a:t>
            </a:r>
          </a:p>
          <a:p>
            <a:pPr marL="342900" indent="-342900">
              <a:buFont typeface="Arial" panose="020B0604020202020204" pitchFamily="34" charset="0"/>
              <a:buChar char="•"/>
            </a:pPr>
            <a:r>
              <a:rPr lang="en-US" sz="2000" dirty="0"/>
              <a:t>Review your monthly income after taxes</a:t>
            </a:r>
          </a:p>
          <a:p>
            <a:pPr marL="342900" indent="-342900">
              <a:buFont typeface="Arial" panose="020B0604020202020204" pitchFamily="34" charset="0"/>
              <a:buChar char="•"/>
            </a:pPr>
            <a:r>
              <a:rPr lang="en-US" sz="2000" dirty="0"/>
              <a:t>List your monthly expenses</a:t>
            </a:r>
          </a:p>
          <a:p>
            <a:pPr marL="914400" lvl="2" indent="-342900"/>
            <a:r>
              <a:rPr lang="en-US" dirty="0"/>
              <a:t>Housing costs, utilities, groceries, etc.</a:t>
            </a:r>
          </a:p>
          <a:p>
            <a:pPr marL="342900" indent="-342900">
              <a:buFont typeface="Arial" panose="020B0604020202020204" pitchFamily="34" charset="0"/>
              <a:buChar char="•"/>
            </a:pPr>
            <a:r>
              <a:rPr lang="en-US" sz="2000" dirty="0"/>
              <a:t>Determine how much is left after the essential expenses</a:t>
            </a:r>
          </a:p>
          <a:p>
            <a:pPr marL="342900" indent="-342900">
              <a:buFont typeface="Arial" panose="020B0604020202020204" pitchFamily="34" charset="0"/>
              <a:buChar char="•"/>
            </a:pPr>
            <a:r>
              <a:rPr lang="en-US" sz="2000" dirty="0"/>
              <a:t>Set a baseline</a:t>
            </a:r>
          </a:p>
          <a:p>
            <a:pPr marL="342900" indent="-342900">
              <a:buFont typeface="Arial" panose="020B0604020202020204" pitchFamily="34" charset="0"/>
              <a:buChar char="•"/>
            </a:pPr>
            <a:r>
              <a:rPr lang="en-US" sz="2000" dirty="0"/>
              <a:t>Avoid overextending your spending plan</a:t>
            </a:r>
          </a:p>
          <a:p>
            <a:endParaRPr lang="en-US" dirty="0"/>
          </a:p>
        </p:txBody>
      </p:sp>
    </p:spTree>
    <p:extLst>
      <p:ext uri="{BB962C8B-B14F-4D97-AF65-F5344CB8AC3E}">
        <p14:creationId xmlns:p14="http://schemas.microsoft.com/office/powerpoint/2010/main" val="94386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06288"/>
            <a:ext cx="9743704" cy="936332"/>
          </a:xfrm>
        </p:spPr>
        <p:txBody>
          <a:bodyPr/>
          <a:lstStyle/>
          <a:p>
            <a:r>
              <a:rPr lang="en-US" dirty="0"/>
              <a:t>Activity: Car Payment Calculation Challenge</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1371601" y="1374835"/>
            <a:ext cx="9912094" cy="744370"/>
          </a:xfrm>
        </p:spPr>
        <p:txBody>
          <a:bodyPr/>
          <a:lstStyle/>
          <a:p>
            <a:r>
              <a:rPr lang="en-US" dirty="0"/>
              <a:t>Use the </a:t>
            </a:r>
            <a:r>
              <a:rPr lang="en-US" b="1" dirty="0">
                <a:hlinkClick r:id="rId2"/>
              </a:rPr>
              <a:t>Car Loan Calculator</a:t>
            </a:r>
            <a:r>
              <a:rPr lang="en-US" dirty="0"/>
              <a:t> to determine the monthly loan payment or purchase price plus the total interest paid on the scenarios below. </a:t>
            </a:r>
          </a:p>
        </p:txBody>
      </p:sp>
      <p:sp>
        <p:nvSpPr>
          <p:cNvPr id="5" name="Text Placeholder 4"/>
          <p:cNvSpPr>
            <a:spLocks noGrp="1"/>
          </p:cNvSpPr>
          <p:nvPr>
            <p:ph type="body" sz="quarter" idx="11"/>
          </p:nvPr>
        </p:nvSpPr>
        <p:spPr>
          <a:xfrm>
            <a:off x="425176" y="4134092"/>
            <a:ext cx="2432936" cy="1691514"/>
          </a:xfrm>
        </p:spPr>
        <p:txBody>
          <a:bodyPr/>
          <a:lstStyle/>
          <a:p>
            <a:r>
              <a:rPr lang="en-US" sz="2400" dirty="0"/>
              <a:t>New Truck: $48,000 at 9% interest rate for six years</a:t>
            </a:r>
          </a:p>
        </p:txBody>
      </p:sp>
      <p:sp>
        <p:nvSpPr>
          <p:cNvPr id="6" name="Text Placeholder 5"/>
          <p:cNvSpPr>
            <a:spLocks noGrp="1"/>
          </p:cNvSpPr>
          <p:nvPr>
            <p:ph type="body" sz="quarter" idx="12"/>
          </p:nvPr>
        </p:nvSpPr>
        <p:spPr>
          <a:xfrm>
            <a:off x="3400321" y="4047041"/>
            <a:ext cx="2420957" cy="1778565"/>
          </a:xfrm>
        </p:spPr>
        <p:txBody>
          <a:bodyPr/>
          <a:lstStyle/>
          <a:p>
            <a:r>
              <a:rPr lang="en-US" sz="2400" dirty="0"/>
              <a:t>Pre-owned sedan: Monthly loan payment of $800 at 7.8% for four years</a:t>
            </a:r>
          </a:p>
        </p:txBody>
      </p:sp>
      <p:sp>
        <p:nvSpPr>
          <p:cNvPr id="7" name="Text Placeholder 6"/>
          <p:cNvSpPr>
            <a:spLocks noGrp="1"/>
          </p:cNvSpPr>
          <p:nvPr>
            <p:ph type="body" sz="quarter" idx="13"/>
          </p:nvPr>
        </p:nvSpPr>
        <p:spPr>
          <a:xfrm>
            <a:off x="6317048" y="4047041"/>
            <a:ext cx="2525813" cy="1806184"/>
          </a:xfrm>
        </p:spPr>
        <p:txBody>
          <a:bodyPr/>
          <a:lstStyle/>
          <a:p>
            <a:r>
              <a:rPr lang="en-US" sz="2400" dirty="0"/>
              <a:t>New electric vehicle: $39,000 at 6.5% for five years</a:t>
            </a:r>
          </a:p>
        </p:txBody>
      </p:sp>
      <p:sp>
        <p:nvSpPr>
          <p:cNvPr id="8" name="Text Placeholder 7"/>
          <p:cNvSpPr>
            <a:spLocks noGrp="1"/>
          </p:cNvSpPr>
          <p:nvPr>
            <p:ph type="body" sz="quarter" idx="14"/>
          </p:nvPr>
        </p:nvSpPr>
        <p:spPr>
          <a:xfrm>
            <a:off x="9338632" y="4033231"/>
            <a:ext cx="2600696" cy="1806184"/>
          </a:xfrm>
        </p:spPr>
        <p:txBody>
          <a:bodyPr/>
          <a:lstStyle/>
          <a:p>
            <a:r>
              <a:rPr lang="en-US" sz="2400" dirty="0"/>
              <a:t>Pre-owned sports car: Monthly loan payment of $650 at 7% for five years</a:t>
            </a:r>
          </a:p>
        </p:txBody>
      </p:sp>
      <p:pic>
        <p:nvPicPr>
          <p:cNvPr id="25" name="Picture 2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957" y="2411912"/>
            <a:ext cx="2595288" cy="1625822"/>
          </a:xfrm>
          <a:prstGeom prst="rect">
            <a:avLst/>
          </a:prstGeom>
        </p:spPr>
      </p:pic>
      <p:pic>
        <p:nvPicPr>
          <p:cNvPr id="28" name="Picture 27"/>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40901" y="2454252"/>
            <a:ext cx="2469310" cy="1466149"/>
          </a:xfrm>
          <a:prstGeom prst="rect">
            <a:avLst/>
          </a:prstGeom>
        </p:spPr>
      </p:pic>
      <p:pic>
        <p:nvPicPr>
          <p:cNvPr id="30" name="Picture 29"/>
          <p:cNvPicPr>
            <a:picLocks noChangeAspect="1"/>
          </p:cNvPicPr>
          <p:nvPr/>
        </p:nvPicPr>
        <p:blipFill>
          <a:blip r:embed="rId5" cstate="hqprint">
            <a:extLst>
              <a:ext uri="{BEBA8EAE-BF5A-486C-A8C5-ECC9F3942E4B}">
                <a14:imgProps xmlns:a14="http://schemas.microsoft.com/office/drawing/2010/main">
                  <a14:imgLayer r:embed="rId6">
                    <a14:imgEffect>
                      <a14:backgroundRemoval t="9966" b="89982" l="3202" r="97599"/>
                    </a14:imgEffect>
                  </a14:imgLayer>
                </a14:imgProps>
              </a:ext>
              <a:ext uri="{28A0092B-C50C-407E-A947-70E740481C1C}">
                <a14:useLocalDpi xmlns:a14="http://schemas.microsoft.com/office/drawing/2010/main"/>
              </a:ext>
            </a:extLst>
          </a:blip>
          <a:stretch>
            <a:fillRect/>
          </a:stretch>
        </p:blipFill>
        <p:spPr>
          <a:xfrm>
            <a:off x="9410799" y="2251420"/>
            <a:ext cx="2297749" cy="2297749"/>
          </a:xfrm>
          <a:prstGeom prst="rect">
            <a:avLst/>
          </a:prstGeom>
        </p:spPr>
      </p:pic>
      <p:pic>
        <p:nvPicPr>
          <p:cNvPr id="32" name="Picture 31"/>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248891" y="2398853"/>
            <a:ext cx="2429293" cy="1651940"/>
          </a:xfrm>
          <a:prstGeom prst="rect">
            <a:avLst/>
          </a:prstGeom>
        </p:spPr>
      </p:pic>
    </p:spTree>
    <p:extLst>
      <p:ext uri="{BB962C8B-B14F-4D97-AF65-F5344CB8AC3E}">
        <p14:creationId xmlns:p14="http://schemas.microsoft.com/office/powerpoint/2010/main" val="321345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81697260"/>
              </p:ext>
            </p:extLst>
          </p:nvPr>
        </p:nvGraphicFramePr>
        <p:xfrm>
          <a:off x="1054100" y="1121195"/>
          <a:ext cx="10210800" cy="4815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a:xfrm>
            <a:off x="1371600" y="99588"/>
            <a:ext cx="10248900" cy="936332"/>
          </a:xfrm>
        </p:spPr>
        <p:txBody>
          <a:bodyPr/>
          <a:lstStyle/>
          <a:p>
            <a:r>
              <a:rPr lang="en-US" dirty="0"/>
              <a:t>Determine a Reasonable Car Payment</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1600200" y="1220832"/>
            <a:ext cx="7086600" cy="580618"/>
          </a:xfrm>
        </p:spPr>
        <p:txBody>
          <a:bodyPr/>
          <a:lstStyle/>
          <a:p>
            <a:r>
              <a:rPr lang="en-US" sz="1900" dirty="0"/>
              <a:t>Keep your total car expenses within 15%-20% of your pretax income.</a:t>
            </a:r>
          </a:p>
        </p:txBody>
      </p:sp>
      <p:sp>
        <p:nvSpPr>
          <p:cNvPr id="5" name="Text Placeholder 4"/>
          <p:cNvSpPr>
            <a:spLocks noGrp="1"/>
          </p:cNvSpPr>
          <p:nvPr>
            <p:ph type="body" sz="quarter" idx="11"/>
          </p:nvPr>
        </p:nvSpPr>
        <p:spPr>
          <a:xfrm>
            <a:off x="1600201" y="2171523"/>
            <a:ext cx="7086599" cy="562523"/>
          </a:xfrm>
        </p:spPr>
        <p:txBody>
          <a:bodyPr/>
          <a:lstStyle/>
          <a:p>
            <a:r>
              <a:rPr lang="en-US" sz="1900" dirty="0"/>
              <a:t>Use the FINRED Car Loan Calculator to estimate monthly loan payments.</a:t>
            </a:r>
          </a:p>
        </p:txBody>
      </p:sp>
      <p:sp>
        <p:nvSpPr>
          <p:cNvPr id="6" name="Text Placeholder 5"/>
          <p:cNvSpPr>
            <a:spLocks noGrp="1"/>
          </p:cNvSpPr>
          <p:nvPr>
            <p:ph type="body" sz="quarter" idx="12"/>
          </p:nvPr>
        </p:nvSpPr>
        <p:spPr>
          <a:xfrm>
            <a:off x="1600201" y="3133951"/>
            <a:ext cx="7086599" cy="568971"/>
          </a:xfrm>
        </p:spPr>
        <p:txBody>
          <a:bodyPr/>
          <a:lstStyle/>
          <a:p>
            <a:r>
              <a:rPr lang="en-US" sz="1900" dirty="0"/>
              <a:t>Ensure your payment allows you to contribute to your other financial goals.</a:t>
            </a:r>
          </a:p>
        </p:txBody>
      </p:sp>
      <p:sp>
        <p:nvSpPr>
          <p:cNvPr id="7" name="Text Placeholder 6"/>
          <p:cNvSpPr>
            <a:spLocks noGrp="1"/>
          </p:cNvSpPr>
          <p:nvPr>
            <p:ph type="body" sz="quarter" idx="13"/>
          </p:nvPr>
        </p:nvSpPr>
        <p:spPr>
          <a:xfrm>
            <a:off x="1600201" y="4106672"/>
            <a:ext cx="7086599" cy="561239"/>
          </a:xfrm>
        </p:spPr>
        <p:txBody>
          <a:bodyPr anchor="ctr"/>
          <a:lstStyle/>
          <a:p>
            <a:r>
              <a:rPr lang="en-US" sz="1900" dirty="0"/>
              <a:t>Consider potential changes to your cash flow.</a:t>
            </a:r>
          </a:p>
        </p:txBody>
      </p:sp>
      <p:sp>
        <p:nvSpPr>
          <p:cNvPr id="8" name="Text Placeholder 7"/>
          <p:cNvSpPr>
            <a:spLocks noGrp="1"/>
          </p:cNvSpPr>
          <p:nvPr>
            <p:ph type="body" sz="quarter" idx="14"/>
          </p:nvPr>
        </p:nvSpPr>
        <p:spPr>
          <a:xfrm>
            <a:off x="1600201" y="5063936"/>
            <a:ext cx="7086599" cy="555698"/>
          </a:xfrm>
        </p:spPr>
        <p:txBody>
          <a:bodyPr anchor="ctr"/>
          <a:lstStyle/>
          <a:p>
            <a:r>
              <a:rPr lang="en-US" sz="1900" dirty="0"/>
              <a:t>Balance affordability with minimizing interest costs.</a:t>
            </a:r>
          </a:p>
        </p:txBody>
      </p:sp>
    </p:spTree>
    <p:extLst>
      <p:ext uri="{BB962C8B-B14F-4D97-AF65-F5344CB8AC3E}">
        <p14:creationId xmlns:p14="http://schemas.microsoft.com/office/powerpoint/2010/main" val="30944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599" y="99588"/>
            <a:ext cx="10696353" cy="936332"/>
          </a:xfrm>
        </p:spPr>
        <p:txBody>
          <a:bodyPr/>
          <a:lstStyle/>
          <a:p>
            <a:r>
              <a:rPr lang="en-US" dirty="0"/>
              <a:t>Understand the Risk of Negative Equity</a:t>
            </a:r>
          </a:p>
        </p:txBody>
      </p:sp>
      <p:sp>
        <p:nvSpPr>
          <p:cNvPr id="3" name="Subtitle 2"/>
          <p:cNvSpPr>
            <a:spLocks noGrp="1"/>
          </p:cNvSpPr>
          <p:nvPr>
            <p:ph type="subTitle" idx="1"/>
          </p:nvPr>
        </p:nvSpPr>
        <p:spPr/>
        <p:txBody>
          <a:bodyPr/>
          <a:lstStyle/>
          <a:p>
            <a:r>
              <a:rPr lang="en-US" sz="1800" dirty="0"/>
              <a:t>Car Buying Strategies</a:t>
            </a:r>
          </a:p>
        </p:txBody>
      </p:sp>
      <p:sp>
        <p:nvSpPr>
          <p:cNvPr id="4" name="Text Placeholder 3"/>
          <p:cNvSpPr>
            <a:spLocks noGrp="1"/>
          </p:cNvSpPr>
          <p:nvPr>
            <p:ph type="body" sz="quarter" idx="10"/>
          </p:nvPr>
        </p:nvSpPr>
        <p:spPr>
          <a:xfrm>
            <a:off x="687551" y="1343130"/>
            <a:ext cx="4645152" cy="4498848"/>
          </a:xfrm>
          <a:solidFill>
            <a:srgbClr val="FEE3A1"/>
          </a:solidFill>
          <a:ln w="50800" cmpd="dbl">
            <a:solidFill>
              <a:schemeClr val="tx1"/>
            </a:solidFill>
          </a:ln>
          <a:effectLst>
            <a:outerShdw blurRad="38100" dist="63500" dir="2700000" sx="101000" sy="101000" algn="tl" rotWithShape="0">
              <a:prstClr val="black">
                <a:alpha val="40000"/>
              </a:prstClr>
            </a:outerShdw>
          </a:effectLst>
        </p:spPr>
        <p:txBody>
          <a:bodyPr/>
          <a:lstStyle/>
          <a:p>
            <a:pPr algn="ctr">
              <a:spcBef>
                <a:spcPts val="1200"/>
              </a:spcBef>
            </a:pPr>
            <a:r>
              <a:rPr lang="en-US" b="1" u="sng" dirty="0">
                <a:latin typeface="+mn-lt"/>
              </a:rPr>
              <a:t>Factors of negative equity</a:t>
            </a:r>
          </a:p>
          <a:p>
            <a:pPr marL="457200" indent="-342900">
              <a:spcBef>
                <a:spcPts val="600"/>
              </a:spcBef>
              <a:spcAft>
                <a:spcPts val="2400"/>
              </a:spcAft>
              <a:buFont typeface="Arial" panose="020B0604020202020204" pitchFamily="34" charset="0"/>
              <a:buChar char="•"/>
            </a:pPr>
            <a:r>
              <a:rPr lang="en-US" dirty="0"/>
              <a:t>Depreciation</a:t>
            </a:r>
          </a:p>
          <a:p>
            <a:pPr marL="457200" indent="-342900">
              <a:spcBef>
                <a:spcPts val="600"/>
              </a:spcBef>
              <a:spcAft>
                <a:spcPts val="2400"/>
              </a:spcAft>
              <a:buFont typeface="Arial" panose="020B0604020202020204" pitchFamily="34" charset="0"/>
              <a:buChar char="•"/>
            </a:pPr>
            <a:r>
              <a:rPr lang="en-US" dirty="0"/>
              <a:t>Low down payment</a:t>
            </a:r>
          </a:p>
          <a:p>
            <a:pPr marL="457200" indent="-342900">
              <a:spcBef>
                <a:spcPts val="600"/>
              </a:spcBef>
              <a:spcAft>
                <a:spcPts val="2400"/>
              </a:spcAft>
              <a:buFont typeface="Arial" panose="020B0604020202020204" pitchFamily="34" charset="0"/>
              <a:buChar char="•"/>
            </a:pPr>
            <a:r>
              <a:rPr lang="en-US" dirty="0"/>
              <a:t>Long loan terms</a:t>
            </a:r>
          </a:p>
          <a:p>
            <a:pPr marL="457200" lvl="1" indent="-342900">
              <a:spcBef>
                <a:spcPts val="600"/>
              </a:spcBef>
              <a:spcAft>
                <a:spcPts val="2400"/>
              </a:spcAft>
              <a:buFont typeface="Arial" panose="020B0604020202020204" pitchFamily="34" charset="0"/>
              <a:buChar char="•"/>
            </a:pPr>
            <a:r>
              <a:rPr lang="en-US" sz="2400" dirty="0"/>
              <a:t>High interest rates</a:t>
            </a:r>
          </a:p>
          <a:p>
            <a:pPr marL="457200" lvl="1" indent="-342900">
              <a:spcBef>
                <a:spcPts val="600"/>
              </a:spcBef>
              <a:spcAft>
                <a:spcPts val="2400"/>
              </a:spcAft>
              <a:buFont typeface="Arial" panose="020B0604020202020204" pitchFamily="34" charset="0"/>
              <a:buChar char="•"/>
            </a:pPr>
            <a:r>
              <a:rPr lang="en-US" sz="2400" dirty="0"/>
              <a:t>Paying more than market value</a:t>
            </a:r>
          </a:p>
        </p:txBody>
      </p:sp>
      <p:sp>
        <p:nvSpPr>
          <p:cNvPr id="5" name="Text Placeholder 4"/>
          <p:cNvSpPr>
            <a:spLocks noGrp="1"/>
          </p:cNvSpPr>
          <p:nvPr>
            <p:ph type="body" sz="quarter" idx="11"/>
          </p:nvPr>
        </p:nvSpPr>
        <p:spPr>
          <a:xfrm>
            <a:off x="6351006" y="1343130"/>
            <a:ext cx="5485394" cy="4495800"/>
          </a:xfrm>
          <a:solidFill>
            <a:srgbClr val="C9DAB3"/>
          </a:solidFill>
          <a:ln w="50800" cmpd="dbl">
            <a:solidFill>
              <a:schemeClr val="tx1"/>
            </a:solidFill>
          </a:ln>
          <a:effectLst>
            <a:outerShdw blurRad="50800" dist="63500" dir="2700000" sx="101000" sy="101000" algn="tl" rotWithShape="0">
              <a:prstClr val="black">
                <a:alpha val="40000"/>
              </a:prstClr>
            </a:outerShdw>
          </a:effectLst>
        </p:spPr>
        <p:txBody>
          <a:bodyPr/>
          <a:lstStyle/>
          <a:p>
            <a:pPr algn="ctr"/>
            <a:r>
              <a:rPr lang="en-US" sz="2400" b="1" u="sng" dirty="0"/>
              <a:t>Steps to avoid negative equity</a:t>
            </a:r>
          </a:p>
          <a:p>
            <a:pPr marL="457200" indent="-342900">
              <a:spcBef>
                <a:spcPts val="600"/>
              </a:spcBef>
              <a:spcAft>
                <a:spcPts val="2400"/>
              </a:spcAft>
              <a:buFont typeface="Arial" panose="020B0604020202020204" pitchFamily="34" charset="0"/>
              <a:buChar char="•"/>
            </a:pPr>
            <a:r>
              <a:rPr lang="en-US" sz="2400" dirty="0"/>
              <a:t>Make a larger down payment</a:t>
            </a:r>
          </a:p>
          <a:p>
            <a:pPr marL="457200" indent="-342900">
              <a:spcBef>
                <a:spcPts val="600"/>
              </a:spcBef>
              <a:spcAft>
                <a:spcPts val="2400"/>
              </a:spcAft>
              <a:buFont typeface="Arial" panose="020B0604020202020204" pitchFamily="34" charset="0"/>
              <a:buChar char="•"/>
            </a:pPr>
            <a:r>
              <a:rPr lang="en-US" sz="2400" dirty="0"/>
              <a:t>Chose a shorter loan term</a:t>
            </a:r>
          </a:p>
          <a:p>
            <a:pPr marL="457200" indent="-342900">
              <a:spcBef>
                <a:spcPts val="600"/>
              </a:spcBef>
              <a:spcAft>
                <a:spcPts val="2400"/>
              </a:spcAft>
              <a:buFont typeface="Arial" panose="020B0604020202020204" pitchFamily="34" charset="0"/>
              <a:buChar char="•"/>
            </a:pPr>
            <a:r>
              <a:rPr lang="en-US" sz="2400" dirty="0"/>
              <a:t>Consider depreciation rates</a:t>
            </a:r>
          </a:p>
          <a:p>
            <a:pPr marL="457200" indent="-342900">
              <a:spcBef>
                <a:spcPts val="600"/>
              </a:spcBef>
              <a:spcAft>
                <a:spcPts val="2400"/>
              </a:spcAft>
              <a:buFont typeface="Arial" panose="020B0604020202020204" pitchFamily="34" charset="0"/>
              <a:buChar char="•"/>
            </a:pPr>
            <a:r>
              <a:rPr lang="en-US" sz="2400" dirty="0"/>
              <a:t>Avoid overpaying</a:t>
            </a:r>
          </a:p>
          <a:p>
            <a:pPr marL="457200" indent="-342900">
              <a:spcBef>
                <a:spcPts val="600"/>
              </a:spcBef>
              <a:spcAft>
                <a:spcPts val="2400"/>
              </a:spcAft>
              <a:buFont typeface="Arial" panose="020B0604020202020204" pitchFamily="34" charset="0"/>
              <a:buChar char="•"/>
            </a:pPr>
            <a:r>
              <a:rPr lang="en-US" sz="2400" dirty="0"/>
              <a:t>Be cautious with extras</a:t>
            </a:r>
          </a:p>
          <a:p>
            <a:pPr marL="457200" indent="-342900">
              <a:spcBef>
                <a:spcPts val="600"/>
              </a:spcBef>
              <a:spcAft>
                <a:spcPts val="2400"/>
              </a:spcAft>
              <a:buFont typeface="Arial" panose="020B0604020202020204" pitchFamily="34" charset="0"/>
              <a:buChar char="•"/>
            </a:pPr>
            <a:r>
              <a:rPr lang="en-US" sz="2400" dirty="0"/>
              <a:t>Additional payments</a:t>
            </a:r>
          </a:p>
        </p:txBody>
      </p:sp>
      <p:pic>
        <p:nvPicPr>
          <p:cNvPr id="25" name="Picture 24"/>
          <p:cNvPicPr>
            <a:picLocks noChangeAspect="1"/>
          </p:cNvPicPr>
          <p:nvPr/>
        </p:nvPicPr>
        <p:blipFill>
          <a:blip r:embed="rId2" cstate="hqprint">
            <a:extLst>
              <a:ext uri="{BEBA8EAE-BF5A-486C-A8C5-ECC9F3942E4B}">
                <a14:imgProps xmlns:a14="http://schemas.microsoft.com/office/drawing/2010/main">
                  <a14:imgLayer r:embed="rId3">
                    <a14:imgEffect>
                      <a14:backgroundRemoval t="9978" b="93438" l="9896" r="89974"/>
                    </a14:imgEffect>
                  </a14:imgLayer>
                </a14:imgProps>
              </a:ext>
              <a:ext uri="{28A0092B-C50C-407E-A947-70E740481C1C}">
                <a14:useLocalDpi xmlns:a14="http://schemas.microsoft.com/office/drawing/2010/main"/>
              </a:ext>
            </a:extLst>
          </a:blip>
          <a:stretch>
            <a:fillRect/>
          </a:stretch>
        </p:blipFill>
        <p:spPr>
          <a:xfrm>
            <a:off x="4064535" y="2062250"/>
            <a:ext cx="1213090" cy="2912678"/>
          </a:xfrm>
          <a:prstGeom prst="rect">
            <a:avLst/>
          </a:prstGeom>
          <a:ln>
            <a:noFill/>
          </a:ln>
        </p:spPr>
      </p:pic>
      <p:pic>
        <p:nvPicPr>
          <p:cNvPr id="26" name="Picture 25"/>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7016" l="9896" r="89974"/>
                    </a14:imgEffect>
                  </a14:imgLayer>
                </a14:imgProps>
              </a:ext>
              <a:ext uri="{28A0092B-C50C-407E-A947-70E740481C1C}">
                <a14:useLocalDpi xmlns:a14="http://schemas.microsoft.com/office/drawing/2010/main"/>
              </a:ext>
            </a:extLst>
          </a:blip>
          <a:stretch>
            <a:fillRect/>
          </a:stretch>
        </p:blipFill>
        <p:spPr>
          <a:xfrm>
            <a:off x="10618866" y="2062251"/>
            <a:ext cx="1217534" cy="2925739"/>
          </a:xfrm>
          <a:prstGeom prst="rect">
            <a:avLst/>
          </a:prstGeom>
          <a:ln>
            <a:noFill/>
          </a:ln>
        </p:spPr>
      </p:pic>
    </p:spTree>
    <p:extLst>
      <p:ext uri="{BB962C8B-B14F-4D97-AF65-F5344CB8AC3E}">
        <p14:creationId xmlns:p14="http://schemas.microsoft.com/office/powerpoint/2010/main" val="2687748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944779" y="2504977"/>
            <a:ext cx="4338917" cy="2693045"/>
          </a:xfrm>
          <a:prstGeom prst="rect">
            <a:avLst/>
          </a:prstGeom>
          <a:solidFill>
            <a:schemeClr val="bg2">
              <a:lumMod val="90000"/>
            </a:schemeClr>
          </a:solidFill>
          <a:ln>
            <a:solidFill>
              <a:schemeClr val="accent1"/>
            </a:solidFill>
          </a:ln>
          <a:effectLst>
            <a:outerShdw blurRad="50800" dist="38100" dir="2700000" algn="tl" rotWithShape="0">
              <a:prstClr val="black">
                <a:alpha val="40000"/>
              </a:prstClr>
            </a:outerShdw>
          </a:effectLst>
        </p:spPr>
        <p:txBody>
          <a:bodyPr wrap="square" rtlCol="0" anchor="b">
            <a:spAutoFit/>
          </a:bodyPr>
          <a:lstStyle/>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p:txBody>
      </p:sp>
      <p:sp>
        <p:nvSpPr>
          <p:cNvPr id="25" name="TextBox 24"/>
          <p:cNvSpPr txBox="1"/>
          <p:nvPr/>
        </p:nvSpPr>
        <p:spPr>
          <a:xfrm>
            <a:off x="861293" y="2480608"/>
            <a:ext cx="4338917" cy="2693045"/>
          </a:xfrm>
          <a:prstGeom prst="rect">
            <a:avLst/>
          </a:prstGeom>
          <a:solidFill>
            <a:schemeClr val="bg2">
              <a:lumMod val="90000"/>
            </a:schemeClr>
          </a:solidFill>
          <a:ln>
            <a:solidFill>
              <a:schemeClr val="accent1"/>
            </a:solidFill>
          </a:ln>
          <a:effectLst>
            <a:outerShdw blurRad="50800" dist="38100" dir="2700000" algn="tl" rotWithShape="0">
              <a:prstClr val="black">
                <a:alpha val="40000"/>
              </a:prstClr>
            </a:outerShdw>
          </a:effectLst>
        </p:spPr>
        <p:txBody>
          <a:bodyPr wrap="square" rtlCol="0" anchor="b">
            <a:spAutoFit/>
          </a:bodyPr>
          <a:lstStyle/>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p:txBody>
      </p:sp>
      <p:sp>
        <p:nvSpPr>
          <p:cNvPr id="2" name="Title 1"/>
          <p:cNvSpPr>
            <a:spLocks noGrp="1"/>
          </p:cNvSpPr>
          <p:nvPr>
            <p:ph type="ctrTitle"/>
          </p:nvPr>
        </p:nvSpPr>
        <p:spPr/>
        <p:txBody>
          <a:bodyPr/>
          <a:lstStyle/>
          <a:p>
            <a:r>
              <a:rPr lang="en-US" dirty="0"/>
              <a:t>Considerations for Buying New</a:t>
            </a:r>
          </a:p>
        </p:txBody>
      </p:sp>
      <p:sp>
        <p:nvSpPr>
          <p:cNvPr id="3" name="Subtitle 2"/>
          <p:cNvSpPr>
            <a:spLocks noGrp="1"/>
          </p:cNvSpPr>
          <p:nvPr>
            <p:ph type="subTitle" idx="1"/>
          </p:nvPr>
        </p:nvSpPr>
        <p:spPr/>
        <p:txBody>
          <a:bodyPr/>
          <a:lstStyle/>
          <a:p>
            <a:r>
              <a:rPr lang="en-US" sz="1800" dirty="0"/>
              <a:t>Car Buying Strategies</a:t>
            </a:r>
          </a:p>
        </p:txBody>
      </p:sp>
      <p:sp>
        <p:nvSpPr>
          <p:cNvPr id="5" name="Text Placeholder 4"/>
          <p:cNvSpPr>
            <a:spLocks noGrp="1"/>
          </p:cNvSpPr>
          <p:nvPr>
            <p:ph type="body" sz="quarter" idx="11"/>
          </p:nvPr>
        </p:nvSpPr>
        <p:spPr>
          <a:xfrm>
            <a:off x="861292" y="2938812"/>
            <a:ext cx="4338917" cy="2234841"/>
          </a:xfrm>
        </p:spPr>
        <p:txBody>
          <a:bodyPr/>
          <a:lstStyle/>
          <a:p>
            <a:pPr marL="342900" indent="-342900">
              <a:buFont typeface="Arial" panose="020B0604020202020204" pitchFamily="34" charset="0"/>
              <a:buChar char="•"/>
            </a:pPr>
            <a:r>
              <a:rPr lang="en-US" sz="2000" dirty="0"/>
              <a:t>Latest technology</a:t>
            </a:r>
          </a:p>
          <a:p>
            <a:pPr marL="342900" indent="-342900">
              <a:buFont typeface="Arial" panose="020B0604020202020204" pitchFamily="34" charset="0"/>
              <a:buChar char="•"/>
            </a:pPr>
            <a:r>
              <a:rPr lang="en-US" sz="2000" dirty="0"/>
              <a:t>Manufacturer warranty coverage</a:t>
            </a:r>
          </a:p>
          <a:p>
            <a:pPr marL="342900" indent="-342900">
              <a:buFont typeface="Arial" panose="020B0604020202020204" pitchFamily="34" charset="0"/>
              <a:buChar char="•"/>
            </a:pPr>
            <a:r>
              <a:rPr lang="en-US" sz="2000" dirty="0"/>
              <a:t>Low maintenance</a:t>
            </a:r>
          </a:p>
          <a:p>
            <a:pPr marL="342900" indent="-342900">
              <a:buFont typeface="Arial" panose="020B0604020202020204" pitchFamily="34" charset="0"/>
              <a:buChar char="•"/>
            </a:pPr>
            <a:r>
              <a:rPr lang="en-US" sz="2000" dirty="0"/>
              <a:t>Financing incentives</a:t>
            </a:r>
          </a:p>
          <a:p>
            <a:pPr marL="342900" indent="-342900">
              <a:buFont typeface="Arial" panose="020B0604020202020204" pitchFamily="34" charset="0"/>
              <a:buChar char="•"/>
            </a:pPr>
            <a:r>
              <a:rPr lang="en-US" sz="2000" dirty="0"/>
              <a:t>Higher resale value</a:t>
            </a:r>
          </a:p>
        </p:txBody>
      </p:sp>
      <p:sp>
        <p:nvSpPr>
          <p:cNvPr id="7" name="Text Placeholder 6"/>
          <p:cNvSpPr>
            <a:spLocks noGrp="1"/>
          </p:cNvSpPr>
          <p:nvPr>
            <p:ph type="body" sz="quarter" idx="13"/>
          </p:nvPr>
        </p:nvSpPr>
        <p:spPr>
          <a:xfrm>
            <a:off x="6944778" y="2938812"/>
            <a:ext cx="4338917" cy="2259210"/>
          </a:xfrm>
        </p:spPr>
        <p:txBody>
          <a:bodyPr/>
          <a:lstStyle/>
          <a:p>
            <a:pPr marL="347472" indent="-347472">
              <a:buFont typeface="Arial" panose="020B0604020202020204" pitchFamily="34" charset="0"/>
              <a:buChar char="•"/>
            </a:pPr>
            <a:r>
              <a:rPr lang="en-US" sz="2000" dirty="0"/>
              <a:t>Higher purchase price, taxes, and registration fees</a:t>
            </a:r>
          </a:p>
          <a:p>
            <a:pPr marL="347472" indent="-347472">
              <a:buFont typeface="Arial" panose="020B0604020202020204" pitchFamily="34" charset="0"/>
              <a:buChar char="•"/>
            </a:pPr>
            <a:r>
              <a:rPr lang="en-US" sz="2000" dirty="0"/>
              <a:t>Rapid depreciation</a:t>
            </a:r>
          </a:p>
          <a:p>
            <a:pPr marL="347472" indent="-347472">
              <a:buFont typeface="Arial" panose="020B0604020202020204" pitchFamily="34" charset="0"/>
              <a:buChar char="•"/>
            </a:pPr>
            <a:r>
              <a:rPr lang="en-US" sz="2000" dirty="0"/>
              <a:t>More expensive insurance</a:t>
            </a:r>
          </a:p>
        </p:txBody>
      </p:sp>
      <p:sp>
        <p:nvSpPr>
          <p:cNvPr id="26" name="Freeform 25"/>
          <p:cNvSpPr/>
          <p:nvPr/>
        </p:nvSpPr>
        <p:spPr>
          <a:xfrm>
            <a:off x="1535731" y="1654780"/>
            <a:ext cx="2999233" cy="1114235"/>
          </a:xfrm>
          <a:custGeom>
            <a:avLst/>
            <a:gdLst>
              <a:gd name="connsiteX0" fmla="*/ 0 w 4420259"/>
              <a:gd name="connsiteY0" fmla="*/ 0 h 1999212"/>
              <a:gd name="connsiteX1" fmla="*/ 4420259 w 4420259"/>
              <a:gd name="connsiteY1" fmla="*/ 0 h 1999212"/>
              <a:gd name="connsiteX2" fmla="*/ 4420259 w 4420259"/>
              <a:gd name="connsiteY2" fmla="*/ 1999212 h 1999212"/>
              <a:gd name="connsiteX3" fmla="*/ 0 w 4420259"/>
              <a:gd name="connsiteY3" fmla="*/ 1999212 h 1999212"/>
              <a:gd name="connsiteX4" fmla="*/ 0 w 4420259"/>
              <a:gd name="connsiteY4" fmla="*/ 0 h 19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0259" h="1999212">
                <a:moveTo>
                  <a:pt x="0" y="0"/>
                </a:moveTo>
                <a:lnTo>
                  <a:pt x="4420259" y="0"/>
                </a:lnTo>
                <a:lnTo>
                  <a:pt x="4420259" y="1999212"/>
                </a:lnTo>
                <a:lnTo>
                  <a:pt x="0" y="1999212"/>
                </a:lnTo>
                <a:lnTo>
                  <a:pt x="0" y="0"/>
                </a:lnTo>
                <a:close/>
              </a:path>
            </a:pathLst>
          </a:custGeom>
          <a:solidFill>
            <a:srgbClr val="9FAFB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2800" kern="1200" dirty="0"/>
          </a:p>
        </p:txBody>
      </p:sp>
      <p:sp>
        <p:nvSpPr>
          <p:cNvPr id="31" name="Freeform 30"/>
          <p:cNvSpPr/>
          <p:nvPr/>
        </p:nvSpPr>
        <p:spPr>
          <a:xfrm>
            <a:off x="7619796" y="1679149"/>
            <a:ext cx="2999233" cy="1119283"/>
          </a:xfrm>
          <a:custGeom>
            <a:avLst/>
            <a:gdLst>
              <a:gd name="connsiteX0" fmla="*/ 0 w 4420259"/>
              <a:gd name="connsiteY0" fmla="*/ 0 h 1999212"/>
              <a:gd name="connsiteX1" fmla="*/ 4420259 w 4420259"/>
              <a:gd name="connsiteY1" fmla="*/ 0 h 1999212"/>
              <a:gd name="connsiteX2" fmla="*/ 4420259 w 4420259"/>
              <a:gd name="connsiteY2" fmla="*/ 1999212 h 1999212"/>
              <a:gd name="connsiteX3" fmla="*/ 0 w 4420259"/>
              <a:gd name="connsiteY3" fmla="*/ 1999212 h 1999212"/>
              <a:gd name="connsiteX4" fmla="*/ 0 w 4420259"/>
              <a:gd name="connsiteY4" fmla="*/ 0 h 19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0259" h="1999212">
                <a:moveTo>
                  <a:pt x="0" y="0"/>
                </a:moveTo>
                <a:lnTo>
                  <a:pt x="4420259" y="0"/>
                </a:lnTo>
                <a:lnTo>
                  <a:pt x="4420259" y="1999212"/>
                </a:lnTo>
                <a:lnTo>
                  <a:pt x="0" y="1999212"/>
                </a:lnTo>
                <a:lnTo>
                  <a:pt x="0" y="0"/>
                </a:lnTo>
                <a:close/>
              </a:path>
            </a:pathLst>
          </a:custGeom>
          <a:solidFill>
            <a:srgbClr val="9FAFB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2800" kern="1200" dirty="0"/>
          </a:p>
        </p:txBody>
      </p:sp>
      <p:sp>
        <p:nvSpPr>
          <p:cNvPr id="4" name="Text Placeholder 3"/>
          <p:cNvSpPr>
            <a:spLocks noGrp="1"/>
          </p:cNvSpPr>
          <p:nvPr>
            <p:ph type="body" sz="quarter" idx="10"/>
          </p:nvPr>
        </p:nvSpPr>
        <p:spPr>
          <a:xfrm>
            <a:off x="1543921" y="1679149"/>
            <a:ext cx="2986584" cy="1094914"/>
          </a:xfrm>
        </p:spPr>
        <p:txBody>
          <a:bodyPr anchor="ctr"/>
          <a:lstStyle/>
          <a:p>
            <a:pPr algn="ctr"/>
            <a:r>
              <a:rPr lang="en-US" sz="3600" b="1" dirty="0"/>
              <a:t>Pros</a:t>
            </a:r>
          </a:p>
        </p:txBody>
      </p:sp>
      <p:sp>
        <p:nvSpPr>
          <p:cNvPr id="6" name="Text Placeholder 5"/>
          <p:cNvSpPr>
            <a:spLocks noGrp="1"/>
          </p:cNvSpPr>
          <p:nvPr>
            <p:ph type="body" sz="quarter" idx="12"/>
          </p:nvPr>
        </p:nvSpPr>
        <p:spPr>
          <a:xfrm>
            <a:off x="7628703" y="1679149"/>
            <a:ext cx="2994812" cy="1119283"/>
          </a:xfrm>
        </p:spPr>
        <p:txBody>
          <a:bodyPr anchor="ctr"/>
          <a:lstStyle/>
          <a:p>
            <a:pPr algn="ctr"/>
            <a:r>
              <a:rPr lang="en-US" sz="3600" b="1" dirty="0"/>
              <a:t>Cons</a:t>
            </a:r>
          </a:p>
        </p:txBody>
      </p:sp>
    </p:spTree>
    <p:extLst>
      <p:ext uri="{BB962C8B-B14F-4D97-AF65-F5344CB8AC3E}">
        <p14:creationId xmlns:p14="http://schemas.microsoft.com/office/powerpoint/2010/main" val="676628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8TaE67KI"/>
  <p:tag name="TAG_BACKING_FORM_KEY" val="6688606-c:\users\nbaer.fmg\desktop\credit management ppt\usaaef ppt_credit_management_20210810.pptx"/>
  <p:tag name="ARTICULATE_PRESENTER_VERSION" val="8"/>
  <p:tag name="ARTICULATE_USED_PAGE_ORIENTATION" val="1"/>
  <p:tag name="ARTICULATE_USED_PAGE_SIZE" val="7"/>
  <p:tag name="ARTICULATE_SLIDE_COUNT" val="2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FINRED">
      <a:dk1>
        <a:srgbClr val="000000"/>
      </a:dk1>
      <a:lt1>
        <a:srgbClr val="FFFFFF"/>
      </a:lt1>
      <a:dk2>
        <a:srgbClr val="44546A"/>
      </a:dk2>
      <a:lt2>
        <a:srgbClr val="E7E6E6"/>
      </a:lt2>
      <a:accent1>
        <a:srgbClr val="182C42"/>
      </a:accent1>
      <a:accent2>
        <a:srgbClr val="F2B229"/>
      </a:accent2>
      <a:accent3>
        <a:srgbClr val="686C6F"/>
      </a:accent3>
      <a:accent4>
        <a:srgbClr val="71993F"/>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lgn="l">
          <a:defRPr sz="3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23567</TotalTime>
  <Words>1072</Words>
  <Application>Microsoft Office PowerPoint</Application>
  <PresentationFormat>Widescreen</PresentationFormat>
  <Paragraphs>231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Roboto</vt:lpstr>
      <vt:lpstr>Roboto Slab</vt:lpstr>
      <vt:lpstr>Wingdings</vt:lpstr>
      <vt:lpstr>Office Theme</vt:lpstr>
      <vt:lpstr>Car Buying Strategies</vt:lpstr>
      <vt:lpstr>Agenda</vt:lpstr>
      <vt:lpstr>Activity: Car Feature Preference</vt:lpstr>
      <vt:lpstr>Essential Steps Before You Buy</vt:lpstr>
      <vt:lpstr>Determine Affordability</vt:lpstr>
      <vt:lpstr>Activity: Car Payment Calculation Challenge</vt:lpstr>
      <vt:lpstr>Determine a Reasonable Car Payment</vt:lpstr>
      <vt:lpstr>Understand the Risk of Negative Equity</vt:lpstr>
      <vt:lpstr>Considerations for Buying New</vt:lpstr>
      <vt:lpstr>Pros and Cons of Pre-Owned</vt:lpstr>
      <vt:lpstr>Leasing Considerations</vt:lpstr>
      <vt:lpstr>Negotiation Tips</vt:lpstr>
      <vt:lpstr>Financing Options</vt:lpstr>
      <vt:lpstr>Finance Charges</vt:lpstr>
      <vt:lpstr>Reviewing the Contract</vt:lpstr>
      <vt:lpstr>Types of Insurance Coverage</vt:lpstr>
      <vt:lpstr>Minimizing Insurance Costs</vt:lpstr>
      <vt:lpstr>Sources of Help</vt:lpstr>
      <vt:lpstr>Resources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Weaver</dc:creator>
  <cp:keywords>Select Classification Level, Public</cp:keywords>
  <cp:lastModifiedBy>Casey-Macias, Catherine</cp:lastModifiedBy>
  <cp:revision>733</cp:revision>
  <dcterms:created xsi:type="dcterms:W3CDTF">2021-06-01T16:43:47Z</dcterms:created>
  <dcterms:modified xsi:type="dcterms:W3CDTF">2025-07-01T21:15:34Z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USAAEF PPT Template_7July2021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TitusGUID">
    <vt:lpwstr>d5816991-72d7-4eb4-aa00-da3acfa220b8</vt:lpwstr>
  </property>
  <property fmtid="{D5CDD505-2E9C-101B-9397-08002B2CF9AE}" pid="6" name="PreClass">
    <vt:lpwstr>False</vt:lpwstr>
  </property>
  <property fmtid="{D5CDD505-2E9C-101B-9397-08002B2CF9AE}" pid="7" name="Classification">
    <vt:lpwstr>Public</vt:lpwstr>
  </property>
  <property fmtid="{D5CDD505-2E9C-101B-9397-08002B2CF9AE}" pid="8" name="ArticulateGUID">
    <vt:lpwstr>3A6AC6B7-D9FF-4403-A614-DCA9CFC5362E</vt:lpwstr>
  </property>
  <property fmtid="{D5CDD505-2E9C-101B-9397-08002B2CF9AE}" pid="9" name="ArticulateProjectFull">
    <vt:lpwstr>C:\Users\acweaver\Documents\$_USAA projects\Credit Management\final\PFC - Credit Management - Presentation - FINAL_20211014_cw.ppta</vt:lpwstr>
  </property>
  <property fmtid="{D5CDD505-2E9C-101B-9397-08002B2CF9AE}" pid="10" name="MSIP_Label_21b8b91c-28ee-4d1f-b2ad-f390f537babc_Enabled">
    <vt:lpwstr>true</vt:lpwstr>
  </property>
  <property fmtid="{D5CDD505-2E9C-101B-9397-08002B2CF9AE}" pid="11" name="MSIP_Label_21b8b91c-28ee-4d1f-b2ad-f390f537babc_SetDate">
    <vt:lpwstr>2025-07-01T21:11:57Z</vt:lpwstr>
  </property>
  <property fmtid="{D5CDD505-2E9C-101B-9397-08002B2CF9AE}" pid="12" name="MSIP_Label_21b8b91c-28ee-4d1f-b2ad-f390f537babc_Method">
    <vt:lpwstr>Privileged</vt:lpwstr>
  </property>
  <property fmtid="{D5CDD505-2E9C-101B-9397-08002B2CF9AE}" pid="13" name="MSIP_Label_21b8b91c-28ee-4d1f-b2ad-f390f537babc_Name">
    <vt:lpwstr>Public USAA EF</vt:lpwstr>
  </property>
  <property fmtid="{D5CDD505-2E9C-101B-9397-08002B2CF9AE}" pid="14" name="MSIP_Label_21b8b91c-28ee-4d1f-b2ad-f390f537babc_SiteId">
    <vt:lpwstr>ecba9361-f186-473c-a3a8-60af39258895</vt:lpwstr>
  </property>
  <property fmtid="{D5CDD505-2E9C-101B-9397-08002B2CF9AE}" pid="15" name="MSIP_Label_21b8b91c-28ee-4d1f-b2ad-f390f537babc_ActionId">
    <vt:lpwstr>2a944ba1-3a0c-4abb-869a-29a6aab0d21d</vt:lpwstr>
  </property>
  <property fmtid="{D5CDD505-2E9C-101B-9397-08002B2CF9AE}" pid="16" name="MSIP_Label_21b8b91c-28ee-4d1f-b2ad-f390f537babc_ContentBits">
    <vt:lpwstr>0</vt:lpwstr>
  </property>
</Properties>
</file>